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78" r:id="rId3"/>
    <p:sldId id="257" r:id="rId4"/>
    <p:sldId id="258" r:id="rId5"/>
    <p:sldId id="259" r:id="rId6"/>
    <p:sldId id="262" r:id="rId7"/>
    <p:sldId id="263" r:id="rId8"/>
    <p:sldId id="264" r:id="rId9"/>
    <p:sldId id="277" r:id="rId10"/>
    <p:sldId id="265" r:id="rId11"/>
    <p:sldId id="261" r:id="rId12"/>
    <p:sldId id="266" r:id="rId13"/>
    <p:sldId id="267" r:id="rId14"/>
    <p:sldId id="269" r:id="rId15"/>
    <p:sldId id="270" r:id="rId16"/>
    <p:sldId id="271" r:id="rId17"/>
    <p:sldId id="274" r:id="rId18"/>
    <p:sldId id="272"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2" autoAdjust="0"/>
    <p:restoredTop sz="94660"/>
  </p:normalViewPr>
  <p:slideViewPr>
    <p:cSldViewPr snapToGrid="0" snapToObjects="1">
      <p:cViewPr varScale="1">
        <p:scale>
          <a:sx n="50" d="100"/>
          <a:sy n="50" d="100"/>
        </p:scale>
        <p:origin x="-1267"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5CF706-698E-AB4B-AE5C-552E1387DAFF}" type="datetimeFigureOut">
              <a:rPr lang="it-IT" smtClean="0"/>
              <a:pPr/>
              <a:t>30/05/2015</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063EB0-7E1A-EA43-924E-84DB8608BAB0}" type="slidenum">
              <a:rPr lang="it-IT" smtClean="0"/>
              <a:pPr/>
              <a:t>‹N›</a:t>
            </a:fld>
            <a:endParaRPr lang="it-IT"/>
          </a:p>
        </p:txBody>
      </p:sp>
    </p:spTree>
    <p:extLst>
      <p:ext uri="{BB962C8B-B14F-4D97-AF65-F5344CB8AC3E}">
        <p14:creationId xmlns:p14="http://schemas.microsoft.com/office/powerpoint/2010/main" xmlns="" val="404709749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01063EB0-7E1A-EA43-924E-84DB8608BAB0}" type="slidenum">
              <a:rPr lang="it-IT" smtClean="0"/>
              <a:pPr/>
              <a:t>4</a:t>
            </a:fld>
            <a:endParaRPr lang="it-IT"/>
          </a:p>
        </p:txBody>
      </p:sp>
    </p:spTree>
    <p:extLst>
      <p:ext uri="{BB962C8B-B14F-4D97-AF65-F5344CB8AC3E}">
        <p14:creationId xmlns:p14="http://schemas.microsoft.com/office/powerpoint/2010/main" xmlns="" val="291732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10" name="Rounded Rectangle 9"/>
          <p:cNvSpPr/>
          <p:nvPr userDrawn="1"/>
        </p:nvSpPr>
        <p:spPr>
          <a:xfrm rot="20707748">
            <a:off x="-617539" y="-652551"/>
            <a:ext cx="6664606" cy="3942692"/>
          </a:xfrm>
          <a:custGeom>
            <a:avLst/>
            <a:gdLst/>
            <a:ahLst/>
            <a:cxnLst/>
            <a:rect l="l" t="t" r="r" b="b"/>
            <a:pathLst>
              <a:path w="6664606" h="3942692">
                <a:moveTo>
                  <a:pt x="1046923" y="0"/>
                </a:moveTo>
                <a:lnTo>
                  <a:pt x="6664606" y="1491692"/>
                </a:lnTo>
                <a:lnTo>
                  <a:pt x="6664606" y="3860602"/>
                </a:lnTo>
                <a:cubicBezTo>
                  <a:pt x="6664606" y="3905939"/>
                  <a:pt x="6627853" y="3942692"/>
                  <a:pt x="6582516" y="3942692"/>
                </a:cubicBezTo>
                <a:lnTo>
                  <a:pt x="0" y="3942692"/>
                </a:lnTo>
                <a:close/>
              </a:path>
            </a:pathLst>
          </a:cu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userDrawn="1"/>
        </p:nvSpPr>
        <p:spPr>
          <a:xfrm rot="20707748">
            <a:off x="6168153" y="-441831"/>
            <a:ext cx="3126510" cy="2426476"/>
          </a:xfrm>
          <a:custGeom>
            <a:avLst/>
            <a:gdLst/>
            <a:ahLst/>
            <a:cxnLst/>
            <a:rect l="l" t="t" r="r" b="b"/>
            <a:pathLst>
              <a:path w="3126510" h="2426476">
                <a:moveTo>
                  <a:pt x="0" y="0"/>
                </a:moveTo>
                <a:lnTo>
                  <a:pt x="3126510" y="830198"/>
                </a:lnTo>
                <a:lnTo>
                  <a:pt x="2702642" y="2426476"/>
                </a:lnTo>
                <a:lnTo>
                  <a:pt x="82091" y="2426476"/>
                </a:lnTo>
                <a:cubicBezTo>
                  <a:pt x="36754" y="2426475"/>
                  <a:pt x="1" y="2389722"/>
                  <a:pt x="1" y="2344385"/>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userDrawn="1"/>
        </p:nvSpPr>
        <p:spPr>
          <a:xfrm rot="20707748">
            <a:off x="7144098" y="2001564"/>
            <a:ext cx="2679455" cy="4946037"/>
          </a:xfrm>
          <a:custGeom>
            <a:avLst/>
            <a:gdLst/>
            <a:ahLst/>
            <a:cxnLst/>
            <a:rect l="l" t="t" r="r" b="b"/>
            <a:pathLst>
              <a:path w="2679455" h="4946037">
                <a:moveTo>
                  <a:pt x="2679455" y="0"/>
                </a:moveTo>
                <a:lnTo>
                  <a:pt x="1366108" y="4946037"/>
                </a:lnTo>
                <a:lnTo>
                  <a:pt x="0" y="4583288"/>
                </a:lnTo>
                <a:lnTo>
                  <a:pt x="0" y="82090"/>
                </a:lnTo>
                <a:cubicBezTo>
                  <a:pt x="0" y="36753"/>
                  <a:pt x="36753" y="0"/>
                  <a:pt x="82090" y="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userDrawn="1"/>
        </p:nvSpPr>
        <p:spPr>
          <a:xfrm rot="20707748">
            <a:off x="-205621" y="3323292"/>
            <a:ext cx="7378073" cy="4557796"/>
          </a:xfrm>
          <a:custGeom>
            <a:avLst/>
            <a:gdLst/>
            <a:ahLst/>
            <a:cxnLst/>
            <a:rect l="l" t="t" r="r" b="b"/>
            <a:pathLst>
              <a:path w="7378073" h="4557796">
                <a:moveTo>
                  <a:pt x="7327936" y="6451"/>
                </a:moveTo>
                <a:cubicBezTo>
                  <a:pt x="7357400" y="18913"/>
                  <a:pt x="7378073" y="48087"/>
                  <a:pt x="7378073" y="82090"/>
                </a:cubicBezTo>
                <a:lnTo>
                  <a:pt x="7378073" y="4557796"/>
                </a:lnTo>
                <a:lnTo>
                  <a:pt x="0" y="2598658"/>
                </a:lnTo>
                <a:lnTo>
                  <a:pt x="690034" y="0"/>
                </a:lnTo>
                <a:lnTo>
                  <a:pt x="7295983" y="0"/>
                </a:lnTo>
                <a:cubicBezTo>
                  <a:pt x="7307317" y="0"/>
                  <a:pt x="7318115" y="2297"/>
                  <a:pt x="7327936"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userDrawn="1">
            <p:ph type="ctrTitle"/>
          </p:nvPr>
        </p:nvSpPr>
        <p:spPr>
          <a:xfrm rot="-900000">
            <a:off x="547834" y="3632676"/>
            <a:ext cx="5985159" cy="1606102"/>
          </a:xfrm>
        </p:spPr>
        <p:txBody>
          <a:bodyPr>
            <a:normAutofit/>
          </a:bodyPr>
          <a:lstStyle>
            <a:lvl1pPr>
              <a:lnSpc>
                <a:spcPts val="6000"/>
              </a:lnSpc>
              <a:defRPr sz="6000">
                <a:solidFill>
                  <a:schemeClr val="tx1"/>
                </a:solidFill>
              </a:defRPr>
            </a:lvl1pPr>
          </a:lstStyle>
          <a:p>
            <a:r>
              <a:rPr lang="it-IT" smtClean="0"/>
              <a:t>Fare clic per modificare stile</a:t>
            </a:r>
            <a:endParaRPr lang="en-US" dirty="0"/>
          </a:p>
        </p:txBody>
      </p:sp>
      <p:sp>
        <p:nvSpPr>
          <p:cNvPr id="3" name="Subtitle 2"/>
          <p:cNvSpPr>
            <a:spLocks noGrp="1"/>
          </p:cNvSpPr>
          <p:nvPr userDrawn="1">
            <p:ph type="subTitle" idx="1"/>
          </p:nvPr>
        </p:nvSpPr>
        <p:spPr>
          <a:xfrm rot="-900000">
            <a:off x="2201145" y="5027230"/>
            <a:ext cx="4655297" cy="1128495"/>
          </a:xfrm>
        </p:spPr>
        <p:txBody>
          <a:bodyPr>
            <a:normAutofit/>
          </a:bodyPr>
          <a:lstStyle>
            <a:lvl1pPr marL="0" indent="0" algn="r">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userDrawn="1">
            <p:ph type="dt" sz="half" idx="10"/>
          </p:nvPr>
        </p:nvSpPr>
        <p:spPr>
          <a:xfrm rot="-900000">
            <a:off x="6741465" y="2313285"/>
            <a:ext cx="1524000" cy="365125"/>
          </a:xfrm>
        </p:spPr>
        <p:txBody>
          <a:bodyPr/>
          <a:lstStyle>
            <a:lvl1pPr algn="l">
              <a:defRPr sz="1800">
                <a:solidFill>
                  <a:schemeClr val="tx1"/>
                </a:solidFill>
              </a:defRPr>
            </a:lvl1pPr>
          </a:lstStyle>
          <a:p>
            <a:fld id="{055FF6D4-D4D7-426A-98F7-170A3668379E}" type="datetime1">
              <a:rPr lang="en-US" smtClean="0"/>
              <a:pPr/>
              <a:t>5/30/2015</a:t>
            </a:fld>
            <a:endParaRPr lang="en-US" dirty="0"/>
          </a:p>
        </p:txBody>
      </p:sp>
      <p:sp>
        <p:nvSpPr>
          <p:cNvPr id="5" name="Footer Placeholder 4"/>
          <p:cNvSpPr>
            <a:spLocks noGrp="1"/>
          </p:cNvSpPr>
          <p:nvPr userDrawn="1">
            <p:ph type="ftr" sz="quarter" idx="11"/>
          </p:nvPr>
        </p:nvSpPr>
        <p:spPr>
          <a:xfrm rot="-900000">
            <a:off x="6551292" y="1528629"/>
            <a:ext cx="2465987" cy="365125"/>
          </a:xfrm>
        </p:spPr>
        <p:txBody>
          <a:bodyPr/>
          <a:lstStyle>
            <a:lvl1pPr>
              <a:defRPr>
                <a:solidFill>
                  <a:schemeClr val="tx1"/>
                </a:solidFill>
              </a:defRPr>
            </a:lvl1pPr>
          </a:lstStyle>
          <a:p>
            <a:endParaRPr lang="en-US" dirty="0"/>
          </a:p>
        </p:txBody>
      </p:sp>
      <p:sp>
        <p:nvSpPr>
          <p:cNvPr id="6" name="Slide Number Placeholder 5"/>
          <p:cNvSpPr>
            <a:spLocks noGrp="1"/>
          </p:cNvSpPr>
          <p:nvPr userDrawn="1">
            <p:ph type="sldNum" sz="quarter" idx="12"/>
          </p:nvPr>
        </p:nvSpPr>
        <p:spPr>
          <a:xfrm rot="-900000">
            <a:off x="6451719" y="1162062"/>
            <a:ext cx="2133600" cy="421038"/>
          </a:xfrm>
        </p:spPr>
        <p:txBody>
          <a:bodyPr anchor="ctr"/>
          <a:lstStyle>
            <a:lvl1pPr algn="l">
              <a:defRPr sz="2400">
                <a:solidFill>
                  <a:schemeClr val="tx1"/>
                </a:solidFill>
              </a:defRPr>
            </a:lvl1pPr>
          </a:lstStyle>
          <a:p>
            <a:fld id="{1AD20DFC-E2D5-4BD6-B744-D8DEEAB5F7C2}" type="slidenum">
              <a:rPr lang="en-US" smtClean="0"/>
              <a:pPr/>
              <a:t>‹N›</a:t>
            </a:fld>
            <a:endParaRPr lang="en-US" dirty="0"/>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9" name="Rounded Rectangle 8"/>
          <p:cNvSpPr/>
          <p:nvPr userDrawn="1"/>
        </p:nvSpPr>
        <p:spPr>
          <a:xfrm rot="907748">
            <a:off x="-86544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userDrawn="1"/>
        </p:nvSpPr>
        <p:spPr>
          <a:xfrm rot="907748">
            <a:off x="17749" y="-511509"/>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userDrawn="1"/>
        </p:nvSpPr>
        <p:spPr>
          <a:xfrm rot="907748">
            <a:off x="2146801" y="6590199"/>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userDrawn="1"/>
        </p:nvSpPr>
        <p:spPr>
          <a:xfrm rot="907748">
            <a:off x="3185141" y="-553633"/>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633894" y="2921988"/>
            <a:ext cx="5064953" cy="1695631"/>
          </a:xfrm>
        </p:spPr>
        <p:txBody>
          <a:bodyPr/>
          <a:lstStyle/>
          <a:p>
            <a:r>
              <a:rPr lang="it-IT" smtClean="0"/>
              <a:t>Fare clic per modificare stile</a:t>
            </a:r>
            <a:endParaRPr lang="en-US"/>
          </a:p>
        </p:txBody>
      </p:sp>
      <p:sp>
        <p:nvSpPr>
          <p:cNvPr id="3" name="Content Placeholder 2"/>
          <p:cNvSpPr>
            <a:spLocks noGrp="1"/>
          </p:cNvSpPr>
          <p:nvPr>
            <p:ph idx="1"/>
          </p:nvPr>
        </p:nvSpPr>
        <p:spPr>
          <a:xfrm rot="900000">
            <a:off x="3479028" y="959716"/>
            <a:ext cx="4658735" cy="5077623"/>
          </a:xfrm>
        </p:spPr>
        <p:txBody>
          <a:bodyPr anchor="ct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a:xfrm rot="900000">
            <a:off x="1690988" y="608314"/>
            <a:ext cx="1789355" cy="365125"/>
          </a:xfrm>
        </p:spPr>
        <p:txBody>
          <a:bodyPr/>
          <a:lstStyle/>
          <a:p>
            <a:fld id="{3467CD6D-7520-4B34-A5A3-E8385FA3AFC6}" type="datetime1">
              <a:rPr lang="en-US" smtClean="0"/>
              <a:pPr/>
              <a:t>5/30/2015</a:t>
            </a:fld>
            <a:endParaRPr lang="en-US" dirty="0"/>
          </a:p>
        </p:txBody>
      </p:sp>
      <p:sp>
        <p:nvSpPr>
          <p:cNvPr id="5" name="Footer Placeholder 4"/>
          <p:cNvSpPr>
            <a:spLocks noGrp="1"/>
          </p:cNvSpPr>
          <p:nvPr>
            <p:ph type="ftr" sz="quarter" idx="11"/>
          </p:nvPr>
        </p:nvSpPr>
        <p:spPr>
          <a:xfrm rot="900000">
            <a:off x="3103620" y="6177546"/>
            <a:ext cx="2392237" cy="365125"/>
          </a:xfrm>
        </p:spPr>
        <p:txBody>
          <a:bodyPr/>
          <a:lstStyle/>
          <a:p>
            <a:endParaRPr lang="en-US" dirty="0"/>
          </a:p>
        </p:txBody>
      </p:sp>
      <p:sp>
        <p:nvSpPr>
          <p:cNvPr id="6" name="Slide Number Placeholder 5"/>
          <p:cNvSpPr>
            <a:spLocks noGrp="1"/>
          </p:cNvSpPr>
          <p:nvPr>
            <p:ph type="sldNum" sz="quarter" idx="12"/>
          </p:nvPr>
        </p:nvSpPr>
        <p:spPr>
          <a:xfrm rot="900000">
            <a:off x="1265370" y="300797"/>
            <a:ext cx="2287319" cy="365125"/>
          </a:xfrm>
        </p:spPr>
        <p:txBody>
          <a:bodyPr/>
          <a:lstStyle/>
          <a:p>
            <a:fld id="{1AD20DFC-E2D5-4BD6-B744-D8DEEAB5F7C2}" type="slidenum">
              <a:rPr lang="en-US" smtClean="0"/>
              <a:pPr/>
              <a:t>‹N›</a:t>
            </a:fld>
            <a:endParaRPr lang="en-US" dirty="0"/>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17" name="Rounded Rectangle 16"/>
          <p:cNvSpPr/>
          <p:nvPr userDrawn="1"/>
        </p:nvSpPr>
        <p:spPr>
          <a:xfrm rot="900000">
            <a:off x="-57216" y="-1017685"/>
            <a:ext cx="7411427" cy="3438177"/>
          </a:xfrm>
          <a:custGeom>
            <a:avLst/>
            <a:gdLst/>
            <a:ahLst/>
            <a:cxnLst/>
            <a:rect l="l" t="t" r="r" b="b"/>
            <a:pathLst>
              <a:path w="7411427" h="3438177">
                <a:moveTo>
                  <a:pt x="0" y="1985886"/>
                </a:moveTo>
                <a:lnTo>
                  <a:pt x="7411427" y="0"/>
                </a:lnTo>
                <a:lnTo>
                  <a:pt x="7411427" y="3356087"/>
                </a:lnTo>
                <a:cubicBezTo>
                  <a:pt x="7411427" y="3401424"/>
                  <a:pt x="7374674" y="3438177"/>
                  <a:pt x="7329337" y="3438177"/>
                </a:cubicBezTo>
                <a:lnTo>
                  <a:pt x="389140" y="3438177"/>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userDrawn="1"/>
        </p:nvSpPr>
        <p:spPr>
          <a:xfrm rot="900000">
            <a:off x="-776641" y="2417820"/>
            <a:ext cx="6998365" cy="5080081"/>
          </a:xfrm>
          <a:custGeom>
            <a:avLst/>
            <a:gdLst/>
            <a:ahLst/>
            <a:cxnLst/>
            <a:rect l="l" t="t" r="r" b="b"/>
            <a:pathLst>
              <a:path w="6998365" h="5080081">
                <a:moveTo>
                  <a:pt x="0" y="0"/>
                </a:moveTo>
                <a:lnTo>
                  <a:pt x="6916275" y="0"/>
                </a:lnTo>
                <a:cubicBezTo>
                  <a:pt x="6961612" y="0"/>
                  <a:pt x="6998365" y="36753"/>
                  <a:pt x="6998365" y="82090"/>
                </a:cubicBezTo>
                <a:lnTo>
                  <a:pt x="6998365" y="3569608"/>
                </a:lnTo>
                <a:lnTo>
                  <a:pt x="1361203" y="5080081"/>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userDrawn="1"/>
        </p:nvSpPr>
        <p:spPr>
          <a:xfrm rot="900000">
            <a:off x="6338067" y="3775812"/>
            <a:ext cx="3102275" cy="3544033"/>
          </a:xfrm>
          <a:custGeom>
            <a:avLst/>
            <a:gdLst/>
            <a:ahLst/>
            <a:cxnLst/>
            <a:rect l="l" t="t" r="r" b="b"/>
            <a:pathLst>
              <a:path w="3102275" h="3544033">
                <a:moveTo>
                  <a:pt x="50137" y="6451"/>
                </a:moveTo>
                <a:cubicBezTo>
                  <a:pt x="59958" y="2297"/>
                  <a:pt x="70756" y="0"/>
                  <a:pt x="82090" y="0"/>
                </a:cubicBezTo>
                <a:lnTo>
                  <a:pt x="2375388" y="0"/>
                </a:lnTo>
                <a:lnTo>
                  <a:pt x="3102275" y="2712781"/>
                </a:lnTo>
                <a:lnTo>
                  <a:pt x="0" y="3544033"/>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ed Rectangle 19"/>
          <p:cNvSpPr/>
          <p:nvPr userDrawn="1"/>
        </p:nvSpPr>
        <p:spPr>
          <a:xfrm rot="900000">
            <a:off x="7327879" y="-104312"/>
            <a:ext cx="2350627" cy="3820866"/>
          </a:xfrm>
          <a:custGeom>
            <a:avLst/>
            <a:gdLst/>
            <a:ahLst/>
            <a:cxnLst/>
            <a:rect l="l" t="t" r="r" b="b"/>
            <a:pathLst>
              <a:path w="2350627" h="3820866">
                <a:moveTo>
                  <a:pt x="1" y="355523"/>
                </a:moveTo>
                <a:lnTo>
                  <a:pt x="1326829" y="0"/>
                </a:lnTo>
                <a:lnTo>
                  <a:pt x="2350627" y="3820866"/>
                </a:lnTo>
                <a:lnTo>
                  <a:pt x="82091" y="3820866"/>
                </a:lnTo>
                <a:cubicBezTo>
                  <a:pt x="36754" y="3820866"/>
                  <a:pt x="1" y="3784113"/>
                  <a:pt x="0" y="373877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a:off x="534986" y="2921829"/>
            <a:ext cx="5690855" cy="1570680"/>
          </a:xfrm>
        </p:spPr>
        <p:txBody>
          <a:bodyPr anchor="b">
            <a:noAutofit/>
          </a:bodyPr>
          <a:lstStyle>
            <a:lvl1pPr algn="r">
              <a:defRPr sz="4800" b="0" cap="none" baseline="0"/>
            </a:lvl1pPr>
          </a:lstStyle>
          <a:p>
            <a:r>
              <a:rPr lang="it-IT" smtClean="0"/>
              <a:t>Fare clic per modificare stile</a:t>
            </a:r>
            <a:endParaRPr lang="en-US" dirty="0"/>
          </a:p>
        </p:txBody>
      </p:sp>
      <p:sp>
        <p:nvSpPr>
          <p:cNvPr id="3" name="Text Placeholder 2"/>
          <p:cNvSpPr>
            <a:spLocks noGrp="1"/>
          </p:cNvSpPr>
          <p:nvPr>
            <p:ph type="body" idx="1"/>
          </p:nvPr>
        </p:nvSpPr>
        <p:spPr>
          <a:xfrm rot="900000">
            <a:off x="537849" y="4494201"/>
            <a:ext cx="5271544" cy="1500187"/>
          </a:xfrm>
        </p:spPr>
        <p:txBody>
          <a:bodyPr anchor="t">
            <a:normAutofit/>
          </a:bodyPr>
          <a:lstStyle>
            <a:lvl1pPr marL="0" indent="0" algn="r">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Date Placeholder 3"/>
          <p:cNvSpPr>
            <a:spLocks noGrp="1"/>
          </p:cNvSpPr>
          <p:nvPr>
            <p:ph type="dt" sz="half" idx="10"/>
          </p:nvPr>
        </p:nvSpPr>
        <p:spPr>
          <a:xfrm rot="900000">
            <a:off x="6878368" y="3761385"/>
            <a:ext cx="1524000" cy="365125"/>
          </a:xfrm>
        </p:spPr>
        <p:txBody>
          <a:bodyPr/>
          <a:lstStyle>
            <a:lvl1pPr algn="l">
              <a:defRPr/>
            </a:lvl1pPr>
          </a:lstStyle>
          <a:p>
            <a:fld id="{42295D47-465E-4A05-802B-049480555B6D}" type="datetime1">
              <a:rPr lang="en-US" smtClean="0"/>
              <a:pPr/>
              <a:t>5/30/2015</a:t>
            </a:fld>
            <a:endParaRPr lang="en-US"/>
          </a:p>
        </p:txBody>
      </p:sp>
      <p:sp>
        <p:nvSpPr>
          <p:cNvPr id="5" name="Footer Placeholder 4"/>
          <p:cNvSpPr>
            <a:spLocks noGrp="1"/>
          </p:cNvSpPr>
          <p:nvPr>
            <p:ph type="ftr" sz="quarter" idx="11"/>
          </p:nvPr>
        </p:nvSpPr>
        <p:spPr>
          <a:xfrm rot="900000">
            <a:off x="7056965" y="3170795"/>
            <a:ext cx="1926305" cy="365125"/>
          </a:xfrm>
        </p:spPr>
        <p:txBody>
          <a:bodyPr/>
          <a:lstStyle/>
          <a:p>
            <a:endParaRPr lang="en-US" dirty="0"/>
          </a:p>
        </p:txBody>
      </p:sp>
      <p:sp>
        <p:nvSpPr>
          <p:cNvPr id="6" name="Slide Number Placeholder 5"/>
          <p:cNvSpPr>
            <a:spLocks noGrp="1"/>
          </p:cNvSpPr>
          <p:nvPr>
            <p:ph type="sldNum" sz="quarter" idx="12"/>
          </p:nvPr>
        </p:nvSpPr>
        <p:spPr>
          <a:xfrm rot="900000" flipH="1">
            <a:off x="7176363" y="2661157"/>
            <a:ext cx="683979" cy="365125"/>
          </a:xfrm>
        </p:spPr>
        <p:txBody>
          <a:bodyPr/>
          <a:lstStyle>
            <a:lvl1pPr algn="l">
              <a:defRPr/>
            </a:lvl1pPr>
          </a:lstStyle>
          <a:p>
            <a:fld id="{1AD20DFC-E2D5-4BD6-B744-D8DEEAB5F7C2}" type="slidenum">
              <a:rPr lang="en-US" smtClean="0"/>
              <a:pPr/>
              <a:t>‹N›</a:t>
            </a:fld>
            <a:endParaRPr lang="en-US" dirty="0"/>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17" name="Rounded Rectangle 16"/>
          <p:cNvSpPr/>
          <p:nvPr userDrawn="1"/>
        </p:nvSpPr>
        <p:spPr>
          <a:xfrm rot="20707748">
            <a:off x="-883225" y="-625990"/>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userDrawn="1"/>
        </p:nvSpPr>
        <p:spPr>
          <a:xfrm rot="20707748">
            <a:off x="3237537" y="6275496"/>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userDrawn="1"/>
        </p:nvSpPr>
        <p:spPr>
          <a:xfrm rot="20707748">
            <a:off x="7660698" y="5462349"/>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userDrawn="1"/>
        </p:nvSpPr>
        <p:spPr>
          <a:xfrm rot="20707748">
            <a:off x="6667944"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1893" y="2231024"/>
            <a:ext cx="4820301" cy="1436159"/>
          </a:xfrm>
        </p:spPr>
        <p:txBody>
          <a:bodyPr/>
          <a:lstStyle/>
          <a:p>
            <a:r>
              <a:rPr lang="it-IT" smtClean="0"/>
              <a:t>Fare clic per modificare stile</a:t>
            </a:r>
            <a:endParaRPr lang="en-US"/>
          </a:p>
        </p:txBody>
      </p:sp>
      <p:sp>
        <p:nvSpPr>
          <p:cNvPr id="3" name="Content Placeholder 2"/>
          <p:cNvSpPr>
            <a:spLocks noGrp="1"/>
          </p:cNvSpPr>
          <p:nvPr>
            <p:ph sz="half" idx="1"/>
          </p:nvPr>
        </p:nvSpPr>
        <p:spPr>
          <a:xfrm rot="-900000">
            <a:off x="1014439" y="1335061"/>
            <a:ext cx="2578608" cy="48398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rot="-900000">
            <a:off x="3701032" y="618005"/>
            <a:ext cx="2580010" cy="4837176"/>
          </a:xfrm>
        </p:spPr>
        <p:txBody>
          <a:bodyPr anchor="t"/>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a:xfrm rot="-900000">
            <a:off x="7755919" y="5887412"/>
            <a:ext cx="1241980" cy="365125"/>
          </a:xfrm>
        </p:spPr>
        <p:txBody>
          <a:bodyPr/>
          <a:lstStyle>
            <a:lvl1pPr algn="l">
              <a:defRPr/>
            </a:lvl1pPr>
          </a:lstStyle>
          <a:p>
            <a:fld id="{64791DB0-D703-40B5-AE3D-532AFE0356D1}" type="datetime1">
              <a:rPr lang="en-US" smtClean="0"/>
              <a:pPr/>
              <a:t>5/30/2015</a:t>
            </a:fld>
            <a:endParaRPr lang="en-US"/>
          </a:p>
        </p:txBody>
      </p:sp>
      <p:sp>
        <p:nvSpPr>
          <p:cNvPr id="6" name="Footer Placeholder 5"/>
          <p:cNvSpPr>
            <a:spLocks noGrp="1"/>
          </p:cNvSpPr>
          <p:nvPr>
            <p:ph type="ftr" sz="quarter" idx="11"/>
          </p:nvPr>
        </p:nvSpPr>
        <p:spPr>
          <a:xfrm rot="-900000">
            <a:off x="4054658" y="5494374"/>
            <a:ext cx="3124200" cy="365125"/>
          </a:xfrm>
        </p:spPr>
        <p:txBody>
          <a:bodyPr/>
          <a:lstStyle>
            <a:lvl1pPr algn="r">
              <a:defRPr/>
            </a:lvl1pPr>
          </a:lstStyle>
          <a:p>
            <a:endParaRPr lang="en-US" dirty="0"/>
          </a:p>
        </p:txBody>
      </p:sp>
      <p:sp>
        <p:nvSpPr>
          <p:cNvPr id="7" name="Slide Number Placeholder 6"/>
          <p:cNvSpPr>
            <a:spLocks noGrp="1"/>
          </p:cNvSpPr>
          <p:nvPr>
            <p:ph type="sldNum" sz="quarter" idx="12"/>
          </p:nvPr>
        </p:nvSpPr>
        <p:spPr>
          <a:xfrm rot="-900000">
            <a:off x="7690164" y="5643110"/>
            <a:ext cx="1241693" cy="365125"/>
          </a:xfrm>
        </p:spPr>
        <p:txBody>
          <a:bodyPr/>
          <a:lstStyle>
            <a:lvl1pPr algn="l">
              <a:defRPr/>
            </a:lvl1pPr>
          </a:lstStyle>
          <a:p>
            <a:fld id="{1AD20DFC-E2D5-4BD6-B744-D8DEEAB5F7C2}" type="slidenum">
              <a:rPr lang="en-US" smtClean="0"/>
              <a:pPr/>
              <a:t>‹N›</a:t>
            </a:fld>
            <a:endParaRPr lang="en-US"/>
          </a:p>
        </p:txBody>
      </p:sp>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53" name="Rounded Rectangle 52"/>
          <p:cNvSpPr/>
          <p:nvPr userDrawn="1"/>
        </p:nvSpPr>
        <p:spPr>
          <a:xfrm rot="20707748">
            <a:off x="-883225" y="-625990"/>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ounded Rectangle 53"/>
          <p:cNvSpPr/>
          <p:nvPr userDrawn="1"/>
        </p:nvSpPr>
        <p:spPr>
          <a:xfrm rot="20707748">
            <a:off x="3237537" y="6275496"/>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ounded Rectangle 54"/>
          <p:cNvSpPr/>
          <p:nvPr userDrawn="1"/>
        </p:nvSpPr>
        <p:spPr>
          <a:xfrm rot="20707748">
            <a:off x="7660698" y="5462349"/>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ounded Rectangle 55"/>
          <p:cNvSpPr/>
          <p:nvPr userDrawn="1"/>
        </p:nvSpPr>
        <p:spPr>
          <a:xfrm rot="20707748">
            <a:off x="6667944"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5504" y="2231136"/>
            <a:ext cx="4818888" cy="1435608"/>
          </a:xfrm>
        </p:spPr>
        <p:txBody>
          <a:bodyPr/>
          <a:lstStyle>
            <a:lvl1pPr>
              <a:defRPr/>
            </a:lvl1pPr>
          </a:lstStyle>
          <a:p>
            <a:r>
              <a:rPr lang="it-IT" smtClean="0"/>
              <a:t>Fare clic per modificare stile</a:t>
            </a:r>
            <a:endParaRPr lang="en-US"/>
          </a:p>
        </p:txBody>
      </p:sp>
      <p:sp>
        <p:nvSpPr>
          <p:cNvPr id="3" name="Text Placeholder 2"/>
          <p:cNvSpPr>
            <a:spLocks noGrp="1"/>
          </p:cNvSpPr>
          <p:nvPr>
            <p:ph type="body" idx="1"/>
          </p:nvPr>
        </p:nvSpPr>
        <p:spPr>
          <a:xfrm rot="-900000">
            <a:off x="854761" y="1406870"/>
            <a:ext cx="2213148" cy="759866"/>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Content Placeholder 3"/>
          <p:cNvSpPr>
            <a:spLocks noGrp="1"/>
          </p:cNvSpPr>
          <p:nvPr>
            <p:ph sz="half" idx="2"/>
          </p:nvPr>
        </p:nvSpPr>
        <p:spPr>
          <a:xfrm rot="-900000">
            <a:off x="1120518" y="2227895"/>
            <a:ext cx="2578608" cy="39387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5" name="Text Placeholder 4"/>
          <p:cNvSpPr>
            <a:spLocks noGrp="1"/>
          </p:cNvSpPr>
          <p:nvPr>
            <p:ph type="body" sz="quarter" idx="3"/>
          </p:nvPr>
        </p:nvSpPr>
        <p:spPr>
          <a:xfrm rot="-900000">
            <a:off x="3535709" y="687503"/>
            <a:ext cx="2214753" cy="753043"/>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Content Placeholder 5"/>
          <p:cNvSpPr>
            <a:spLocks noGrp="1"/>
          </p:cNvSpPr>
          <p:nvPr>
            <p:ph sz="quarter" idx="4"/>
          </p:nvPr>
        </p:nvSpPr>
        <p:spPr>
          <a:xfrm rot="-900000">
            <a:off x="3808498" y="1495882"/>
            <a:ext cx="2578608" cy="395590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a:xfrm rot="-900000">
            <a:off x="7754112" y="5888736"/>
            <a:ext cx="1243584" cy="365125"/>
          </a:xfrm>
        </p:spPr>
        <p:txBody>
          <a:bodyPr/>
          <a:lstStyle>
            <a:lvl1pPr algn="l">
              <a:defRPr/>
            </a:lvl1pPr>
          </a:lstStyle>
          <a:p>
            <a:fld id="{0F48C029-2200-4EB8-BDE8-5EE0E23571A6}" type="datetime1">
              <a:rPr lang="en-US" smtClean="0"/>
              <a:pPr/>
              <a:t>5/30/2015</a:t>
            </a:fld>
            <a:endParaRPr lang="en-US"/>
          </a:p>
        </p:txBody>
      </p:sp>
      <p:sp>
        <p:nvSpPr>
          <p:cNvPr id="8" name="Footer Placeholder 7"/>
          <p:cNvSpPr>
            <a:spLocks noGrp="1"/>
          </p:cNvSpPr>
          <p:nvPr>
            <p:ph type="ftr" sz="quarter" idx="11"/>
          </p:nvPr>
        </p:nvSpPr>
        <p:spPr>
          <a:xfrm rot="-900000">
            <a:off x="4050792" y="5495544"/>
            <a:ext cx="3124200" cy="365125"/>
          </a:xfrm>
        </p:spPr>
        <p:txBody>
          <a:bodyPr/>
          <a:lstStyle>
            <a:lvl1pPr algn="r">
              <a:defRPr/>
            </a:lvl1pPr>
          </a:lstStyle>
          <a:p>
            <a:endParaRPr lang="en-US" dirty="0"/>
          </a:p>
        </p:txBody>
      </p:sp>
      <p:sp>
        <p:nvSpPr>
          <p:cNvPr id="9" name="Slide Number Placeholder 8"/>
          <p:cNvSpPr>
            <a:spLocks noGrp="1"/>
          </p:cNvSpPr>
          <p:nvPr>
            <p:ph type="sldNum" sz="quarter" idx="12"/>
          </p:nvPr>
        </p:nvSpPr>
        <p:spPr>
          <a:xfrm rot="-900000">
            <a:off x="7690104" y="5641848"/>
            <a:ext cx="1243584" cy="365125"/>
          </a:xfrm>
        </p:spPr>
        <p:txBody>
          <a:bodyPr/>
          <a:lstStyle>
            <a:lvl1pPr algn="l">
              <a:defRPr/>
            </a:lvl1pPr>
          </a:lstStyle>
          <a:p>
            <a:fld id="{1AD20DFC-E2D5-4BD6-B744-D8DEEAB5F7C2}" type="slidenum">
              <a:rPr lang="en-US" smtClean="0"/>
              <a:pPr/>
              <a:t>‹N›</a:t>
            </a:fld>
            <a:endParaRPr lang="en-US" dirty="0"/>
          </a:p>
        </p:txBody>
      </p:sp>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1" name="Rounded Rectangle 20"/>
          <p:cNvSpPr/>
          <p:nvPr userDrawn="1"/>
        </p:nvSpPr>
        <p:spPr>
          <a:xfrm rot="907748">
            <a:off x="-86544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rot="907748">
            <a:off x="17749" y="-511509"/>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rot="907748">
            <a:off x="2146801" y="6590199"/>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rot="907748">
            <a:off x="3185141" y="-553633"/>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630936" y="2926080"/>
            <a:ext cx="5065776" cy="1691640"/>
          </a:xfrm>
        </p:spPr>
        <p:txBody>
          <a:bodyPr/>
          <a:lstStyle/>
          <a:p>
            <a:r>
              <a:rPr lang="it-IT" smtClean="0"/>
              <a:t>Fare clic per modificare stile</a:t>
            </a:r>
            <a:endParaRPr lang="en-US"/>
          </a:p>
        </p:txBody>
      </p:sp>
      <p:sp>
        <p:nvSpPr>
          <p:cNvPr id="3" name="Date Placeholder 2"/>
          <p:cNvSpPr>
            <a:spLocks noGrp="1"/>
          </p:cNvSpPr>
          <p:nvPr>
            <p:ph type="dt" sz="half" idx="10"/>
          </p:nvPr>
        </p:nvSpPr>
        <p:spPr>
          <a:xfrm rot="900000">
            <a:off x="1691640" y="612648"/>
            <a:ext cx="1792224" cy="365125"/>
          </a:xfrm>
        </p:spPr>
        <p:txBody>
          <a:bodyPr/>
          <a:lstStyle/>
          <a:p>
            <a:fld id="{07E45A1C-C0DD-4ED6-B23E-A9D2DD110058}" type="datetime1">
              <a:rPr lang="en-US" smtClean="0"/>
              <a:pPr/>
              <a:t>5/30/2015</a:t>
            </a:fld>
            <a:endParaRPr lang="en-US"/>
          </a:p>
        </p:txBody>
      </p:sp>
      <p:sp>
        <p:nvSpPr>
          <p:cNvPr id="4" name="Footer Placeholder 3"/>
          <p:cNvSpPr>
            <a:spLocks noGrp="1"/>
          </p:cNvSpPr>
          <p:nvPr>
            <p:ph type="ftr" sz="quarter" idx="11"/>
          </p:nvPr>
        </p:nvSpPr>
        <p:spPr>
          <a:xfrm rot="900000">
            <a:off x="2493721" y="6101033"/>
            <a:ext cx="3052113" cy="365125"/>
          </a:xfrm>
        </p:spPr>
        <p:txBody>
          <a:bodyPr/>
          <a:lstStyle/>
          <a:p>
            <a:endParaRPr lang="en-US" dirty="0"/>
          </a:p>
        </p:txBody>
      </p:sp>
      <p:sp>
        <p:nvSpPr>
          <p:cNvPr id="5" name="Slide Number Placeholder 4"/>
          <p:cNvSpPr>
            <a:spLocks noGrp="1"/>
          </p:cNvSpPr>
          <p:nvPr>
            <p:ph type="sldNum" sz="quarter" idx="12"/>
          </p:nvPr>
        </p:nvSpPr>
        <p:spPr>
          <a:xfrm rot="900000">
            <a:off x="1261872" y="301752"/>
            <a:ext cx="2286000" cy="365125"/>
          </a:xfrm>
        </p:spPr>
        <p:txBody>
          <a:bodyPr/>
          <a:lstStyle/>
          <a:p>
            <a:fld id="{1AD20DFC-E2D5-4BD6-B744-D8DEEAB5F7C2}" type="slidenum">
              <a:rPr lang="en-US" smtClean="0"/>
              <a:pPr/>
              <a:t>‹N›</a:t>
            </a:fld>
            <a:endParaRPr lang="en-US"/>
          </a:p>
        </p:txBody>
      </p:sp>
    </p:spTree>
  </p:cSld>
  <p:clrMapOvr>
    <a:masterClrMapping/>
  </p:clrMapOv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12" name="Rounded Rectangle 11"/>
          <p:cNvSpPr/>
          <p:nvPr userDrawn="1"/>
        </p:nvSpPr>
        <p:spPr>
          <a:xfrm rot="900000">
            <a:off x="-372248" y="-1218153"/>
            <a:ext cx="8577953" cy="6344114"/>
          </a:xfrm>
          <a:custGeom>
            <a:avLst/>
            <a:gdLst/>
            <a:ahLst/>
            <a:cxnLst/>
            <a:rect l="l" t="t" r="r" b="b"/>
            <a:pathLst>
              <a:path w="8577953" h="6344114">
                <a:moveTo>
                  <a:pt x="0" y="2298455"/>
                </a:moveTo>
                <a:lnTo>
                  <a:pt x="8577953" y="0"/>
                </a:lnTo>
                <a:lnTo>
                  <a:pt x="8577953" y="6262024"/>
                </a:lnTo>
                <a:cubicBezTo>
                  <a:pt x="8577953" y="6307361"/>
                  <a:pt x="8541200" y="6344113"/>
                  <a:pt x="8495863" y="6344113"/>
                </a:cubicBezTo>
                <a:lnTo>
                  <a:pt x="1084031" y="634411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userDrawn="1"/>
        </p:nvSpPr>
        <p:spPr>
          <a:xfrm rot="900000">
            <a:off x="-449071" y="5207889"/>
            <a:ext cx="7470000" cy="2486713"/>
          </a:xfrm>
          <a:custGeom>
            <a:avLst/>
            <a:gdLst/>
            <a:ahLst/>
            <a:cxnLst/>
            <a:rect l="l" t="t" r="r" b="b"/>
            <a:pathLst>
              <a:path w="7470000" h="2486713">
                <a:moveTo>
                  <a:pt x="0" y="0"/>
                </a:moveTo>
                <a:lnTo>
                  <a:pt x="7387910" y="0"/>
                </a:lnTo>
                <a:cubicBezTo>
                  <a:pt x="7433247" y="0"/>
                  <a:pt x="7470000" y="36753"/>
                  <a:pt x="7470000" y="82090"/>
                </a:cubicBezTo>
                <a:lnTo>
                  <a:pt x="7470000" y="663670"/>
                </a:lnTo>
                <a:lnTo>
                  <a:pt x="666313" y="2486713"/>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userDrawn="1"/>
        </p:nvSpPr>
        <p:spPr>
          <a:xfrm rot="900000">
            <a:off x="7192310" y="6483326"/>
            <a:ext cx="1932834" cy="635630"/>
          </a:xfrm>
          <a:custGeom>
            <a:avLst/>
            <a:gdLst/>
            <a:ahLst/>
            <a:cxnLst/>
            <a:rect l="l" t="t" r="r" b="b"/>
            <a:pathLst>
              <a:path w="1932834" h="635630">
                <a:moveTo>
                  <a:pt x="50137" y="6451"/>
                </a:moveTo>
                <a:cubicBezTo>
                  <a:pt x="59958" y="2297"/>
                  <a:pt x="70756" y="0"/>
                  <a:pt x="82090" y="0"/>
                </a:cubicBezTo>
                <a:lnTo>
                  <a:pt x="1901288" y="0"/>
                </a:lnTo>
                <a:lnTo>
                  <a:pt x="1932834" y="117729"/>
                </a:lnTo>
                <a:lnTo>
                  <a:pt x="0" y="635630"/>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14"/>
          <p:cNvSpPr/>
          <p:nvPr userDrawn="1"/>
        </p:nvSpPr>
        <p:spPr>
          <a:xfrm rot="900000">
            <a:off x="8127084" y="92392"/>
            <a:ext cx="1878991" cy="6414233"/>
          </a:xfrm>
          <a:custGeom>
            <a:avLst/>
            <a:gdLst/>
            <a:ahLst/>
            <a:cxnLst/>
            <a:rect l="l" t="t" r="r" b="b"/>
            <a:pathLst>
              <a:path w="1878991" h="6414233">
                <a:moveTo>
                  <a:pt x="0" y="42953"/>
                </a:moveTo>
                <a:lnTo>
                  <a:pt x="160303" y="0"/>
                </a:lnTo>
                <a:lnTo>
                  <a:pt x="1878991" y="6414233"/>
                </a:lnTo>
                <a:lnTo>
                  <a:pt x="82090" y="6414233"/>
                </a:lnTo>
                <a:cubicBezTo>
                  <a:pt x="36753" y="6414233"/>
                  <a:pt x="0" y="6377480"/>
                  <a:pt x="0" y="633214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a:xfrm rot="900000">
            <a:off x="7521938" y="5927116"/>
            <a:ext cx="1524000" cy="365125"/>
          </a:xfrm>
        </p:spPr>
        <p:txBody>
          <a:bodyPr/>
          <a:lstStyle>
            <a:lvl1pPr algn="l">
              <a:defRPr/>
            </a:lvl1pPr>
          </a:lstStyle>
          <a:p>
            <a:fld id="{A44C1B50-C580-4CB7-BA07-14C66C34B76D}" type="datetime1">
              <a:rPr lang="en-US" smtClean="0"/>
              <a:pPr/>
              <a:t>5/30/2015</a:t>
            </a:fld>
            <a:endParaRPr lang="en-US"/>
          </a:p>
        </p:txBody>
      </p:sp>
      <p:sp>
        <p:nvSpPr>
          <p:cNvPr id="3" name="Footer Placeholder 2"/>
          <p:cNvSpPr>
            <a:spLocks noGrp="1"/>
          </p:cNvSpPr>
          <p:nvPr>
            <p:ph type="ftr" sz="quarter" idx="11"/>
          </p:nvPr>
        </p:nvSpPr>
        <p:spPr>
          <a:xfrm rot="900000">
            <a:off x="3892286" y="5987296"/>
            <a:ext cx="3124200" cy="295162"/>
          </a:xfrm>
        </p:spPr>
        <p:txBody>
          <a:bodyPr/>
          <a:lstStyle>
            <a:lvl1pPr algn="r">
              <a:defRPr/>
            </a:lvl1pPr>
          </a:lstStyle>
          <a:p>
            <a:endParaRPr lang="en-US" dirty="0"/>
          </a:p>
        </p:txBody>
      </p:sp>
      <p:sp>
        <p:nvSpPr>
          <p:cNvPr id="4" name="Slide Number Placeholder 3"/>
          <p:cNvSpPr>
            <a:spLocks noGrp="1"/>
          </p:cNvSpPr>
          <p:nvPr>
            <p:ph type="sldNum" sz="quarter" idx="12"/>
          </p:nvPr>
        </p:nvSpPr>
        <p:spPr>
          <a:xfrm rot="900000">
            <a:off x="7599046" y="5570110"/>
            <a:ext cx="716206" cy="365125"/>
          </a:xfrm>
        </p:spPr>
        <p:txBody>
          <a:bodyPr/>
          <a:lstStyle>
            <a:lvl1pPr algn="l">
              <a:defRPr/>
            </a:lvl1pPr>
          </a:lstStyle>
          <a:p>
            <a:fld id="{1AD20DFC-E2D5-4BD6-B744-D8DEEAB5F7C2}" type="slidenum">
              <a:rPr lang="en-US" smtClean="0"/>
              <a:pPr/>
              <a:t>‹N›</a:t>
            </a:fld>
            <a:endParaRPr lang="en-US" dirty="0"/>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13" name="Rounded Rectangle 12"/>
          <p:cNvSpPr/>
          <p:nvPr userDrawn="1"/>
        </p:nvSpPr>
        <p:spPr>
          <a:xfrm rot="20707748">
            <a:off x="-897260" y="-624538"/>
            <a:ext cx="7286946" cy="6041338"/>
          </a:xfrm>
          <a:custGeom>
            <a:avLst/>
            <a:gdLst/>
            <a:ahLst/>
            <a:cxnLst/>
            <a:rect l="l" t="t" r="r" b="b"/>
            <a:pathLst>
              <a:path w="7286946" h="6041338">
                <a:moveTo>
                  <a:pt x="1604186" y="0"/>
                </a:moveTo>
                <a:lnTo>
                  <a:pt x="7286946" y="1508972"/>
                </a:lnTo>
                <a:lnTo>
                  <a:pt x="7286946" y="5959247"/>
                </a:lnTo>
                <a:cubicBezTo>
                  <a:pt x="7286946" y="6004584"/>
                  <a:pt x="7250193" y="6041337"/>
                  <a:pt x="7204856" y="6041337"/>
                </a:cubicBezTo>
                <a:lnTo>
                  <a:pt x="0" y="6041338"/>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userDrawn="1"/>
        </p:nvSpPr>
        <p:spPr>
          <a:xfrm rot="20707748">
            <a:off x="64806" y="5378153"/>
            <a:ext cx="7443151" cy="2476431"/>
          </a:xfrm>
          <a:custGeom>
            <a:avLst/>
            <a:gdLst/>
            <a:ahLst/>
            <a:cxnLst/>
            <a:rect l="l" t="t" r="r" b="b"/>
            <a:pathLst>
              <a:path w="7443151" h="2476431">
                <a:moveTo>
                  <a:pt x="7393013" y="6452"/>
                </a:moveTo>
                <a:cubicBezTo>
                  <a:pt x="7422477" y="18914"/>
                  <a:pt x="7443150" y="48087"/>
                  <a:pt x="7443150" y="82090"/>
                </a:cubicBezTo>
                <a:lnTo>
                  <a:pt x="7443151" y="2476431"/>
                </a:lnTo>
                <a:lnTo>
                  <a:pt x="0" y="500014"/>
                </a:lnTo>
                <a:lnTo>
                  <a:pt x="132771" y="1"/>
                </a:lnTo>
                <a:lnTo>
                  <a:pt x="7361060" y="1"/>
                </a:lnTo>
                <a:cubicBezTo>
                  <a:pt x="7372394" y="0"/>
                  <a:pt x="7383192" y="2298"/>
                  <a:pt x="7393013" y="6452"/>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userDrawn="1"/>
        </p:nvSpPr>
        <p:spPr>
          <a:xfrm rot="20707748">
            <a:off x="7660994" y="5459931"/>
            <a:ext cx="1709023" cy="1538302"/>
          </a:xfrm>
          <a:custGeom>
            <a:avLst/>
            <a:gdLst/>
            <a:ahLst/>
            <a:cxnLst/>
            <a:rect l="l" t="t" r="r" b="b"/>
            <a:pathLst>
              <a:path w="1709023" h="1538302">
                <a:moveTo>
                  <a:pt x="1709023" y="0"/>
                </a:moveTo>
                <a:lnTo>
                  <a:pt x="1300550" y="1538302"/>
                </a:lnTo>
                <a:lnTo>
                  <a:pt x="0" y="119296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userDrawn="1"/>
        </p:nvSpPr>
        <p:spPr>
          <a:xfrm rot="20707748">
            <a:off x="6673110" y="-489836"/>
            <a:ext cx="3059119" cy="5809409"/>
          </a:xfrm>
          <a:custGeom>
            <a:avLst/>
            <a:gdLst/>
            <a:ahLst/>
            <a:cxnLst/>
            <a:rect l="l" t="t" r="r" b="b"/>
            <a:pathLst>
              <a:path w="3059119" h="5809409">
                <a:moveTo>
                  <a:pt x="0" y="0"/>
                </a:moveTo>
                <a:lnTo>
                  <a:pt x="3059119" y="812303"/>
                </a:lnTo>
                <a:lnTo>
                  <a:pt x="1732212" y="5809409"/>
                </a:lnTo>
                <a:lnTo>
                  <a:pt x="82090" y="5809409"/>
                </a:lnTo>
                <a:cubicBezTo>
                  <a:pt x="36753" y="5809409"/>
                  <a:pt x="0" y="5772656"/>
                  <a:pt x="0" y="5727319"/>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userDrawn="1">
            <p:ph type="title"/>
          </p:nvPr>
        </p:nvSpPr>
        <p:spPr>
          <a:xfrm rot="4500000">
            <a:off x="5175504" y="2231136"/>
            <a:ext cx="4818888" cy="1435608"/>
          </a:xfrm>
        </p:spPr>
        <p:txBody>
          <a:bodyPr anchor="b"/>
          <a:lstStyle>
            <a:lvl1pPr algn="r">
              <a:defRPr sz="4400" b="0"/>
            </a:lvl1pPr>
          </a:lstStyle>
          <a:p>
            <a:r>
              <a:rPr lang="it-IT" smtClean="0"/>
              <a:t>Fare clic per modificare stile</a:t>
            </a:r>
            <a:endParaRPr lang="en-US" dirty="0"/>
          </a:p>
        </p:txBody>
      </p:sp>
      <p:sp>
        <p:nvSpPr>
          <p:cNvPr id="3" name="Content Placeholder 2"/>
          <p:cNvSpPr>
            <a:spLocks noGrp="1"/>
          </p:cNvSpPr>
          <p:nvPr userDrawn="1">
            <p:ph idx="1"/>
          </p:nvPr>
        </p:nvSpPr>
        <p:spPr>
          <a:xfrm rot="-900000">
            <a:off x="844848" y="997933"/>
            <a:ext cx="5343100" cy="3888220"/>
          </a:xfrm>
        </p:spPr>
        <p:txBody>
          <a:bodyPr anchor="b"/>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userDrawn="1">
            <p:ph type="body" sz="half" idx="2"/>
          </p:nvPr>
        </p:nvSpPr>
        <p:spPr>
          <a:xfrm rot="-900000">
            <a:off x="3216573" y="5144589"/>
            <a:ext cx="3930375" cy="988131"/>
          </a:xfrm>
        </p:spPr>
        <p:txBody>
          <a:bodyPr>
            <a:normAutofit/>
          </a:bodyPr>
          <a:lstStyle>
            <a:lvl1pPr marL="0" indent="0" algn="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userDrawn="1">
            <p:ph type="dt" sz="half" idx="10"/>
          </p:nvPr>
        </p:nvSpPr>
        <p:spPr>
          <a:xfrm rot="-900000">
            <a:off x="7754112" y="5888736"/>
            <a:ext cx="1243584" cy="365125"/>
          </a:xfrm>
        </p:spPr>
        <p:txBody>
          <a:bodyPr/>
          <a:lstStyle>
            <a:lvl1pPr algn="l">
              <a:defRPr/>
            </a:lvl1pPr>
          </a:lstStyle>
          <a:p>
            <a:fld id="{ED4F1D29-8BEE-49F3-AF49-7A09F617BF67}" type="datetime1">
              <a:rPr lang="en-US" smtClean="0"/>
              <a:pPr/>
              <a:t>5/30/2015</a:t>
            </a:fld>
            <a:endParaRPr lang="en-US"/>
          </a:p>
        </p:txBody>
      </p:sp>
      <p:sp>
        <p:nvSpPr>
          <p:cNvPr id="6" name="Footer Placeholder 5"/>
          <p:cNvSpPr>
            <a:spLocks noGrp="1"/>
          </p:cNvSpPr>
          <p:nvPr userDrawn="1">
            <p:ph type="ftr" sz="quarter" idx="11"/>
          </p:nvPr>
        </p:nvSpPr>
        <p:spPr>
          <a:xfrm rot="-900000">
            <a:off x="4263966" y="6099104"/>
            <a:ext cx="3063047" cy="365125"/>
          </a:xfrm>
        </p:spPr>
        <p:txBody>
          <a:bodyPr/>
          <a:lstStyle>
            <a:lvl1pPr algn="r">
              <a:defRPr/>
            </a:lvl1pPr>
          </a:lstStyle>
          <a:p>
            <a:endParaRPr lang="en-US" dirty="0"/>
          </a:p>
        </p:txBody>
      </p:sp>
      <p:sp>
        <p:nvSpPr>
          <p:cNvPr id="7" name="Slide Number Placeholder 6"/>
          <p:cNvSpPr>
            <a:spLocks noGrp="1"/>
          </p:cNvSpPr>
          <p:nvPr userDrawn="1">
            <p:ph type="sldNum" sz="quarter" idx="12"/>
          </p:nvPr>
        </p:nvSpPr>
        <p:spPr>
          <a:xfrm rot="-900000">
            <a:off x="7690104" y="5641848"/>
            <a:ext cx="1243584" cy="365125"/>
          </a:xfrm>
        </p:spPr>
        <p:txBody>
          <a:bodyPr/>
          <a:lstStyle>
            <a:lvl1pPr algn="l">
              <a:defRPr/>
            </a:lvl1pPr>
          </a:lstStyle>
          <a:p>
            <a:fld id="{1AD20DFC-E2D5-4BD6-B744-D8DEEAB5F7C2}" type="slidenum">
              <a:rPr lang="en-US" smtClean="0"/>
              <a:pPr/>
              <a:t>‹N›</a:t>
            </a:fld>
            <a:endParaRPr lang="en-US" dirty="0"/>
          </a:p>
        </p:txBody>
      </p:sp>
    </p:spTree>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15" name="Rounded Rectangle 14"/>
          <p:cNvSpPr/>
          <p:nvPr userDrawn="1"/>
        </p:nvSpPr>
        <p:spPr>
          <a:xfrm rot="900000">
            <a:off x="-533701" y="-979752"/>
            <a:ext cx="6672870" cy="6821601"/>
          </a:xfrm>
          <a:custGeom>
            <a:avLst/>
            <a:gdLst/>
            <a:ahLst/>
            <a:cxnLst/>
            <a:rect l="l" t="t" r="r" b="b"/>
            <a:pathLst>
              <a:path w="6672870" h="6821601">
                <a:moveTo>
                  <a:pt x="0" y="1787990"/>
                </a:moveTo>
                <a:lnTo>
                  <a:pt x="6672870" y="0"/>
                </a:lnTo>
                <a:lnTo>
                  <a:pt x="6672870" y="6739511"/>
                </a:lnTo>
                <a:cubicBezTo>
                  <a:pt x="6672870" y="6784848"/>
                  <a:pt x="6636117" y="6821601"/>
                  <a:pt x="6590780" y="6821601"/>
                </a:cubicBezTo>
                <a:lnTo>
                  <a:pt x="1348753" y="6821601"/>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userDrawn="1"/>
        </p:nvSpPr>
        <p:spPr>
          <a:xfrm rot="900000">
            <a:off x="-283896" y="5969722"/>
            <a:ext cx="5300494" cy="1495954"/>
          </a:xfrm>
          <a:custGeom>
            <a:avLst/>
            <a:gdLst/>
            <a:ahLst/>
            <a:cxnLst/>
            <a:rect l="l" t="t" r="r" b="b"/>
            <a:pathLst>
              <a:path w="5300494" h="1495954">
                <a:moveTo>
                  <a:pt x="0" y="0"/>
                </a:moveTo>
                <a:lnTo>
                  <a:pt x="5218404" y="0"/>
                </a:lnTo>
                <a:cubicBezTo>
                  <a:pt x="5263741" y="0"/>
                  <a:pt x="5300494" y="36753"/>
                  <a:pt x="5300494" y="82090"/>
                </a:cubicBezTo>
                <a:lnTo>
                  <a:pt x="5300494" y="183095"/>
                </a:lnTo>
                <a:lnTo>
                  <a:pt x="400840" y="149595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userDrawn="1"/>
        </p:nvSpPr>
        <p:spPr>
          <a:xfrm rot="900000">
            <a:off x="6930292" y="-242630"/>
            <a:ext cx="2434235" cy="1383623"/>
          </a:xfrm>
          <a:custGeom>
            <a:avLst/>
            <a:gdLst/>
            <a:ahLst/>
            <a:cxnLst/>
            <a:rect l="l" t="t" r="r" b="b"/>
            <a:pathLst>
              <a:path w="2434235" h="1383623">
                <a:moveTo>
                  <a:pt x="0" y="552912"/>
                </a:moveTo>
                <a:lnTo>
                  <a:pt x="2063495" y="0"/>
                </a:lnTo>
                <a:lnTo>
                  <a:pt x="2434235" y="1383623"/>
                </a:lnTo>
                <a:lnTo>
                  <a:pt x="82090" y="1383622"/>
                </a:lnTo>
                <a:cubicBezTo>
                  <a:pt x="36754" y="1383622"/>
                  <a:pt x="0" y="1346869"/>
                  <a:pt x="0" y="130153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userDrawn="1"/>
        </p:nvSpPr>
        <p:spPr>
          <a:xfrm rot="900000">
            <a:off x="5899782" y="1282101"/>
            <a:ext cx="3842742" cy="6178450"/>
          </a:xfrm>
          <a:custGeom>
            <a:avLst/>
            <a:gdLst/>
            <a:ahLst/>
            <a:cxnLst/>
            <a:rect l="l" t="t" r="r" b="b"/>
            <a:pathLst>
              <a:path w="3842742" h="6178450">
                <a:moveTo>
                  <a:pt x="50137" y="6451"/>
                </a:moveTo>
                <a:cubicBezTo>
                  <a:pt x="59958" y="2297"/>
                  <a:pt x="70756" y="0"/>
                  <a:pt x="82090" y="0"/>
                </a:cubicBezTo>
                <a:lnTo>
                  <a:pt x="2463128" y="0"/>
                </a:lnTo>
                <a:lnTo>
                  <a:pt x="3842742" y="5148790"/>
                </a:lnTo>
                <a:lnTo>
                  <a:pt x="0" y="6178450"/>
                </a:lnTo>
                <a:lnTo>
                  <a:pt x="0" y="82090"/>
                </a:lnTo>
                <a:cubicBezTo>
                  <a:pt x="0" y="48087"/>
                  <a:pt x="20674" y="18913"/>
                  <a:pt x="5013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4578273" y="2744935"/>
            <a:ext cx="5036383" cy="1997131"/>
          </a:xfrm>
        </p:spPr>
        <p:txBody>
          <a:bodyPr anchor="t">
            <a:normAutofit/>
          </a:bodyPr>
          <a:lstStyle>
            <a:lvl1pPr algn="r">
              <a:defRPr sz="4400" b="0"/>
            </a:lvl1pPr>
          </a:lstStyle>
          <a:p>
            <a:r>
              <a:rPr lang="it-IT" smtClean="0"/>
              <a:t>Fare clic per modificare stile</a:t>
            </a:r>
            <a:endParaRPr lang="en-US"/>
          </a:p>
        </p:txBody>
      </p:sp>
      <p:sp>
        <p:nvSpPr>
          <p:cNvPr id="3" name="Picture Placeholder 2"/>
          <p:cNvSpPr>
            <a:spLocks noGrp="1"/>
          </p:cNvSpPr>
          <p:nvPr>
            <p:ph type="pic" idx="1"/>
          </p:nvPr>
        </p:nvSpPr>
        <p:spPr>
          <a:xfrm rot="900000">
            <a:off x="1507529" y="615731"/>
            <a:ext cx="4323504" cy="3294418"/>
          </a:xfrm>
          <a:prstGeom prst="roundRect">
            <a:avLst>
              <a:gd name="adj" fmla="val 4992"/>
            </a:avLst>
          </a:prstGeom>
          <a:ln w="19050">
            <a:solidFill>
              <a:schemeClr val="tx1"/>
            </a:solidFill>
          </a:ln>
          <a:effectLst>
            <a:innerShdw blurRad="101600" dir="13500000">
              <a:prstClr val="black">
                <a:alpha val="70000"/>
              </a:prstClr>
            </a:inn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Trascinare l'immagine su un segnaposto o fare clic sull'icona per aggiungerla</a:t>
            </a:r>
            <a:endParaRPr lang="en-US"/>
          </a:p>
        </p:txBody>
      </p:sp>
      <p:sp>
        <p:nvSpPr>
          <p:cNvPr id="4" name="Text Placeholder 3"/>
          <p:cNvSpPr>
            <a:spLocks noGrp="1"/>
          </p:cNvSpPr>
          <p:nvPr>
            <p:ph type="body" sz="half" idx="2"/>
          </p:nvPr>
        </p:nvSpPr>
        <p:spPr>
          <a:xfrm rot="900000">
            <a:off x="822789" y="4161126"/>
            <a:ext cx="4310915" cy="1203540"/>
          </a:xfrm>
        </p:spPr>
        <p:txBody>
          <a:bodyPr anchor="t">
            <a:normAutofit/>
          </a:bodyPr>
          <a:lstStyle>
            <a:lvl1pPr marL="0" indent="0" algn="ctr">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p:ph type="dt" sz="half" idx="10"/>
          </p:nvPr>
        </p:nvSpPr>
        <p:spPr>
          <a:xfrm rot="900000">
            <a:off x="6992395" y="571255"/>
            <a:ext cx="1524000" cy="365125"/>
          </a:xfrm>
        </p:spPr>
        <p:txBody>
          <a:bodyPr/>
          <a:lstStyle>
            <a:lvl1pPr algn="l">
              <a:defRPr/>
            </a:lvl1pPr>
          </a:lstStyle>
          <a:p>
            <a:fld id="{7EB273CF-8910-423E-9890-FC81E25E5084}" type="datetime1">
              <a:rPr lang="en-US" smtClean="0"/>
              <a:pPr/>
              <a:t>5/30/2015</a:t>
            </a:fld>
            <a:endParaRPr lang="en-US"/>
          </a:p>
        </p:txBody>
      </p:sp>
      <p:sp>
        <p:nvSpPr>
          <p:cNvPr id="6" name="Footer Placeholder 5"/>
          <p:cNvSpPr>
            <a:spLocks noGrp="1"/>
          </p:cNvSpPr>
          <p:nvPr>
            <p:ph type="ftr" sz="quarter" idx="11"/>
          </p:nvPr>
        </p:nvSpPr>
        <p:spPr>
          <a:xfrm rot="900000">
            <a:off x="647292" y="5162531"/>
            <a:ext cx="2977453"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rot="900000">
            <a:off x="7046470" y="391054"/>
            <a:ext cx="1963187" cy="365125"/>
          </a:xfrm>
        </p:spPr>
        <p:txBody>
          <a:bodyPr/>
          <a:lstStyle>
            <a:lvl1pPr algn="l">
              <a:defRPr/>
            </a:lvl1pPr>
          </a:lstStyle>
          <a:p>
            <a:fld id="{1AD20DFC-E2D5-4BD6-B744-D8DEEAB5F7C2}" type="slidenum">
              <a:rPr lang="en-US" smtClean="0"/>
              <a:pPr/>
              <a:t>‹N›</a:t>
            </a:fld>
            <a:endParaRPr lang="en-US"/>
          </a:p>
        </p:txBody>
      </p:sp>
    </p:spTree>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12" name="Rounded Rectangle 11"/>
          <p:cNvSpPr/>
          <p:nvPr userDrawn="1"/>
        </p:nvSpPr>
        <p:spPr>
          <a:xfrm rot="20707748">
            <a:off x="-895918" y="-766298"/>
            <a:ext cx="8332816" cy="5894380"/>
          </a:xfrm>
          <a:custGeom>
            <a:avLst/>
            <a:gdLst/>
            <a:ahLst/>
            <a:cxnLst/>
            <a:rect l="l" t="t" r="r" b="b"/>
            <a:pathLst>
              <a:path w="8332816" h="5894380">
                <a:moveTo>
                  <a:pt x="1565164" y="0"/>
                </a:moveTo>
                <a:lnTo>
                  <a:pt x="8332816" y="1797049"/>
                </a:lnTo>
                <a:lnTo>
                  <a:pt x="8332816" y="5812290"/>
                </a:lnTo>
                <a:cubicBezTo>
                  <a:pt x="8332816" y="5857627"/>
                  <a:pt x="8296063" y="5894380"/>
                  <a:pt x="8250726" y="5894380"/>
                </a:cubicBezTo>
                <a:lnTo>
                  <a:pt x="0" y="5894380"/>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userDrawn="1"/>
        </p:nvSpPr>
        <p:spPr>
          <a:xfrm rot="20707748">
            <a:off x="64746" y="5089618"/>
            <a:ext cx="8528044" cy="2911464"/>
          </a:xfrm>
          <a:custGeom>
            <a:avLst/>
            <a:gdLst/>
            <a:ahLst/>
            <a:cxnLst/>
            <a:rect l="l" t="t" r="r" b="b"/>
            <a:pathLst>
              <a:path w="8528044" h="2911464">
                <a:moveTo>
                  <a:pt x="8477907" y="6451"/>
                </a:moveTo>
                <a:cubicBezTo>
                  <a:pt x="8507371" y="18913"/>
                  <a:pt x="8528044" y="48087"/>
                  <a:pt x="8528044" y="82090"/>
                </a:cubicBezTo>
                <a:lnTo>
                  <a:pt x="8528044" y="2911464"/>
                </a:lnTo>
                <a:lnTo>
                  <a:pt x="0" y="646970"/>
                </a:lnTo>
                <a:lnTo>
                  <a:pt x="171794" y="0"/>
                </a:lnTo>
                <a:lnTo>
                  <a:pt x="8445954" y="0"/>
                </a:lnTo>
                <a:cubicBezTo>
                  <a:pt x="8457288" y="0"/>
                  <a:pt x="8468086" y="2297"/>
                  <a:pt x="847790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userDrawn="1"/>
        </p:nvSpPr>
        <p:spPr>
          <a:xfrm rot="20707748">
            <a:off x="8533928" y="3839503"/>
            <a:ext cx="1011244" cy="2994350"/>
          </a:xfrm>
          <a:custGeom>
            <a:avLst/>
            <a:gdLst/>
            <a:ahLst/>
            <a:cxnLst/>
            <a:rect l="l" t="t" r="r" b="b"/>
            <a:pathLst>
              <a:path w="1011244" h="2994350">
                <a:moveTo>
                  <a:pt x="1011244" y="0"/>
                </a:moveTo>
                <a:lnTo>
                  <a:pt x="216140" y="2994350"/>
                </a:lnTo>
                <a:lnTo>
                  <a:pt x="0" y="2936957"/>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userDrawn="1"/>
        </p:nvSpPr>
        <p:spPr>
          <a:xfrm rot="20707748">
            <a:off x="7588490" y="-321837"/>
            <a:ext cx="1976541" cy="4072806"/>
          </a:xfrm>
          <a:custGeom>
            <a:avLst/>
            <a:gdLst/>
            <a:ahLst/>
            <a:cxnLst/>
            <a:rect l="l" t="t" r="r" b="b"/>
            <a:pathLst>
              <a:path w="1976541" h="4072806">
                <a:moveTo>
                  <a:pt x="0" y="0"/>
                </a:moveTo>
                <a:lnTo>
                  <a:pt x="1976541" y="524841"/>
                </a:lnTo>
                <a:lnTo>
                  <a:pt x="1034432" y="4072806"/>
                </a:lnTo>
                <a:lnTo>
                  <a:pt x="82090" y="4072806"/>
                </a:lnTo>
                <a:cubicBezTo>
                  <a:pt x="36753" y="4072806"/>
                  <a:pt x="0" y="4036053"/>
                  <a:pt x="0" y="399071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a:off x="3183882" y="4760430"/>
            <a:ext cx="5004753" cy="1299542"/>
          </a:xfrm>
        </p:spPr>
        <p:txBody>
          <a:bodyPr anchor="t"/>
          <a:lstStyle/>
          <a:p>
            <a:r>
              <a:rPr lang="it-IT" smtClean="0"/>
              <a:t>Fare clic per modificare stile</a:t>
            </a:r>
            <a:endParaRPr lang="en-US"/>
          </a:p>
        </p:txBody>
      </p:sp>
      <p:sp>
        <p:nvSpPr>
          <p:cNvPr id="3" name="Vertical Text Placeholder 2"/>
          <p:cNvSpPr>
            <a:spLocks noGrp="1"/>
          </p:cNvSpPr>
          <p:nvPr>
            <p:ph type="body" orient="vert" idx="1"/>
          </p:nvPr>
        </p:nvSpPr>
        <p:spPr>
          <a:xfrm rot="-900000">
            <a:off x="781854" y="984581"/>
            <a:ext cx="6581279" cy="3604759"/>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a:xfrm rot="-900000">
            <a:off x="6996405" y="6238502"/>
            <a:ext cx="1524000" cy="365125"/>
          </a:xfrm>
        </p:spPr>
        <p:txBody>
          <a:bodyPr/>
          <a:lstStyle/>
          <a:p>
            <a:fld id="{C45A9071-CFF5-4E3B-B0AB-39782972E256}" type="datetime1">
              <a:rPr lang="en-US" smtClean="0"/>
              <a:pPr/>
              <a:t>5/30/2015</a:t>
            </a:fld>
            <a:endParaRPr lang="en-US"/>
          </a:p>
        </p:txBody>
      </p:sp>
      <p:sp>
        <p:nvSpPr>
          <p:cNvPr id="5" name="Footer Placeholder 4"/>
          <p:cNvSpPr>
            <a:spLocks noGrp="1"/>
          </p:cNvSpPr>
          <p:nvPr>
            <p:ph type="ftr" sz="quarter" idx="11"/>
          </p:nvPr>
        </p:nvSpPr>
        <p:spPr>
          <a:xfrm rot="-900000">
            <a:off x="5321849" y="6094794"/>
            <a:ext cx="3124200" cy="365125"/>
          </a:xfrm>
        </p:spPr>
        <p:txBody>
          <a:bodyPr/>
          <a:lstStyle>
            <a:lvl1pPr algn="r">
              <a:defRPr/>
            </a:lvl1pPr>
          </a:lstStyle>
          <a:p>
            <a:endParaRPr lang="en-US" dirty="0"/>
          </a:p>
        </p:txBody>
      </p:sp>
      <p:sp>
        <p:nvSpPr>
          <p:cNvPr id="6" name="Slide Number Placeholder 5"/>
          <p:cNvSpPr>
            <a:spLocks noGrp="1"/>
          </p:cNvSpPr>
          <p:nvPr>
            <p:ph type="sldNum" sz="quarter" idx="12"/>
          </p:nvPr>
        </p:nvSpPr>
        <p:spPr>
          <a:xfrm rot="-900000">
            <a:off x="8182730" y="3246937"/>
            <a:ext cx="907445" cy="365125"/>
          </a:xfrm>
        </p:spPr>
        <p:txBody>
          <a:bodyPr/>
          <a:lstStyle>
            <a:lvl1pPr algn="l">
              <a:defRPr/>
            </a:lvl1pPr>
          </a:lstStyle>
          <a:p>
            <a:fld id="{1AD20DFC-E2D5-4BD6-B744-D8DEEAB5F7C2}" type="slidenum">
              <a:rPr lang="en-US" smtClean="0"/>
              <a:pPr/>
              <a:t>‹N›</a:t>
            </a:fld>
            <a:endParaRPr lang="en-US" dirty="0"/>
          </a:p>
        </p:txBody>
      </p:sp>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12" name="Rounded Rectangle 11"/>
          <p:cNvSpPr/>
          <p:nvPr userDrawn="1"/>
        </p:nvSpPr>
        <p:spPr>
          <a:xfrm rot="20707748">
            <a:off x="-882907" y="-626065"/>
            <a:ext cx="7440156" cy="7347127"/>
          </a:xfrm>
          <a:custGeom>
            <a:avLst/>
            <a:gdLst/>
            <a:ahLst/>
            <a:cxnLst/>
            <a:rect l="l" t="t" r="r" b="b"/>
            <a:pathLst>
              <a:path w="7440156" h="7347127">
                <a:moveTo>
                  <a:pt x="1760047" y="0"/>
                </a:moveTo>
                <a:lnTo>
                  <a:pt x="7440156" y="1508269"/>
                </a:lnTo>
                <a:lnTo>
                  <a:pt x="7440156" y="7265037"/>
                </a:lnTo>
                <a:cubicBezTo>
                  <a:pt x="7440156" y="7310374"/>
                  <a:pt x="7403403" y="7347127"/>
                  <a:pt x="7358066" y="7347127"/>
                </a:cubicBezTo>
                <a:lnTo>
                  <a:pt x="2707078" y="7347127"/>
                </a:lnTo>
                <a:lnTo>
                  <a:pt x="0" y="6628304"/>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userDrawn="1"/>
        </p:nvSpPr>
        <p:spPr>
          <a:xfrm rot="20707748">
            <a:off x="3227235" y="6274264"/>
            <a:ext cx="4396677" cy="1167472"/>
          </a:xfrm>
          <a:custGeom>
            <a:avLst/>
            <a:gdLst/>
            <a:ahLst/>
            <a:cxnLst/>
            <a:rect l="l" t="t" r="r" b="b"/>
            <a:pathLst>
              <a:path w="4396677" h="1167472">
                <a:moveTo>
                  <a:pt x="4346539" y="6451"/>
                </a:moveTo>
                <a:cubicBezTo>
                  <a:pt x="4376003" y="18913"/>
                  <a:pt x="4396677" y="48087"/>
                  <a:pt x="4396677" y="82090"/>
                </a:cubicBezTo>
                <a:lnTo>
                  <a:pt x="4396677" y="1167472"/>
                </a:lnTo>
                <a:lnTo>
                  <a:pt x="0" y="0"/>
                </a:lnTo>
                <a:lnTo>
                  <a:pt x="4314586" y="0"/>
                </a:lnTo>
                <a:cubicBezTo>
                  <a:pt x="4325920" y="0"/>
                  <a:pt x="4336718" y="2297"/>
                  <a:pt x="4346539"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userDrawn="1"/>
        </p:nvSpPr>
        <p:spPr>
          <a:xfrm rot="20707748">
            <a:off x="7659524" y="5459724"/>
            <a:ext cx="1710569" cy="1538689"/>
          </a:xfrm>
          <a:custGeom>
            <a:avLst/>
            <a:gdLst/>
            <a:ahLst/>
            <a:cxnLst/>
            <a:rect l="l" t="t" r="r" b="b"/>
            <a:pathLst>
              <a:path w="1710569" h="1538689">
                <a:moveTo>
                  <a:pt x="1710569" y="1"/>
                </a:moveTo>
                <a:lnTo>
                  <a:pt x="1301993" y="1538689"/>
                </a:lnTo>
                <a:lnTo>
                  <a:pt x="0" y="1192965"/>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userDrawn="1"/>
        </p:nvSpPr>
        <p:spPr>
          <a:xfrm rot="20707748">
            <a:off x="6666426" y="-490731"/>
            <a:ext cx="3065776" cy="5811871"/>
          </a:xfrm>
          <a:custGeom>
            <a:avLst/>
            <a:gdLst/>
            <a:ahLst/>
            <a:cxnLst/>
            <a:rect l="l" t="t" r="r" b="b"/>
            <a:pathLst>
              <a:path w="3065776" h="5811871">
                <a:moveTo>
                  <a:pt x="0" y="0"/>
                </a:moveTo>
                <a:lnTo>
                  <a:pt x="3065776" y="814071"/>
                </a:lnTo>
                <a:lnTo>
                  <a:pt x="1738684" y="5811871"/>
                </a:lnTo>
                <a:lnTo>
                  <a:pt x="82090" y="5811871"/>
                </a:lnTo>
                <a:cubicBezTo>
                  <a:pt x="36753" y="5811871"/>
                  <a:pt x="0" y="5775118"/>
                  <a:pt x="0" y="572978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rot="-900000">
            <a:off x="6793335" y="511413"/>
            <a:ext cx="1435608" cy="4818888"/>
          </a:xfrm>
        </p:spPr>
        <p:txBody>
          <a:bodyPr vert="eaVert"/>
          <a:lstStyle/>
          <a:p>
            <a:r>
              <a:rPr lang="it-IT" smtClean="0"/>
              <a:t>Fare clic per modificare stile</a:t>
            </a:r>
            <a:endParaRPr lang="en-US" dirty="0"/>
          </a:p>
        </p:txBody>
      </p:sp>
      <p:sp>
        <p:nvSpPr>
          <p:cNvPr id="3" name="Vertical Text Placeholder 2"/>
          <p:cNvSpPr>
            <a:spLocks noGrp="1"/>
          </p:cNvSpPr>
          <p:nvPr>
            <p:ph type="body" orient="vert" idx="1"/>
          </p:nvPr>
        </p:nvSpPr>
        <p:spPr>
          <a:xfrm rot="-900000">
            <a:off x="967762" y="1075673"/>
            <a:ext cx="5398955" cy="5088265"/>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a:xfrm rot="-900000">
            <a:off x="7754112" y="5888736"/>
            <a:ext cx="1243584" cy="365125"/>
          </a:xfrm>
        </p:spPr>
        <p:txBody>
          <a:bodyPr/>
          <a:lstStyle>
            <a:lvl1pPr algn="l">
              <a:defRPr/>
            </a:lvl1pPr>
          </a:lstStyle>
          <a:p>
            <a:fld id="{53D8BD1F-DE98-4C29-8281-9EC9927620DF}" type="datetime1">
              <a:rPr lang="en-US" smtClean="0"/>
              <a:pPr/>
              <a:t>5/30/2015</a:t>
            </a:fld>
            <a:endParaRPr lang="en-US"/>
          </a:p>
        </p:txBody>
      </p:sp>
      <p:sp>
        <p:nvSpPr>
          <p:cNvPr id="5" name="Footer Placeholder 4"/>
          <p:cNvSpPr>
            <a:spLocks noGrp="1"/>
          </p:cNvSpPr>
          <p:nvPr>
            <p:ph type="ftr" sz="quarter" idx="11"/>
          </p:nvPr>
        </p:nvSpPr>
        <p:spPr>
          <a:xfrm rot="-900000">
            <a:off x="4997808" y="6188244"/>
            <a:ext cx="2380306" cy="365125"/>
          </a:xfrm>
        </p:spPr>
        <p:txBody>
          <a:bodyPr/>
          <a:lstStyle>
            <a:lvl1pPr algn="r">
              <a:defRPr/>
            </a:lvl1pPr>
          </a:lstStyle>
          <a:p>
            <a:endParaRPr lang="en-US" dirty="0"/>
          </a:p>
        </p:txBody>
      </p:sp>
      <p:sp>
        <p:nvSpPr>
          <p:cNvPr id="6" name="Slide Number Placeholder 5"/>
          <p:cNvSpPr>
            <a:spLocks noGrp="1"/>
          </p:cNvSpPr>
          <p:nvPr>
            <p:ph type="sldNum" sz="quarter" idx="12"/>
          </p:nvPr>
        </p:nvSpPr>
        <p:spPr>
          <a:xfrm rot="-900000">
            <a:off x="7690104" y="5641848"/>
            <a:ext cx="1243584" cy="365125"/>
          </a:xfrm>
        </p:spPr>
        <p:txBody>
          <a:bodyPr/>
          <a:lstStyle>
            <a:lvl1pPr algn="l">
              <a:defRPr/>
            </a:lvl1pPr>
          </a:lstStyle>
          <a:p>
            <a:fld id="{1AD20DFC-E2D5-4BD6-B744-D8DEEAB5F7C2}" type="slidenum">
              <a:rPr lang="en-US" smtClean="0"/>
              <a:pPr/>
              <a:t>‹N›</a:t>
            </a:fld>
            <a:endParaRPr lang="en-US" dirty="0"/>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Scan1080Base.png"/>
          <p:cNvPicPr>
            <a:picLocks noChangeAspect="1"/>
          </p:cNvPicPr>
          <p:nvPr/>
        </p:nvPicPr>
        <p:blipFill>
          <a:blip r:embed="rId13" cstate="print">
            <a:lum bright="-38000"/>
          </a:blip>
          <a:stretch>
            <a:fillRect/>
          </a:stretch>
        </p:blipFill>
        <p:spPr>
          <a:xfrm>
            <a:off x="0" y="0"/>
            <a:ext cx="9144000" cy="6858000"/>
          </a:xfrm>
          <a:prstGeom prst="rect">
            <a:avLst/>
          </a:prstGeom>
        </p:spPr>
      </p:pic>
      <p:sp>
        <p:nvSpPr>
          <p:cNvPr id="2" name="Title Placeholder 1"/>
          <p:cNvSpPr>
            <a:spLocks noGrp="1"/>
          </p:cNvSpPr>
          <p:nvPr>
            <p:ph type="title"/>
          </p:nvPr>
        </p:nvSpPr>
        <p:spPr>
          <a:xfrm rot="-5400000">
            <a:off x="-673455" y="2807056"/>
            <a:ext cx="5320597" cy="1840087"/>
          </a:xfrm>
          <a:prstGeom prst="rect">
            <a:avLst/>
          </a:prstGeom>
        </p:spPr>
        <p:txBody>
          <a:bodyPr vert="horz" lIns="91440" tIns="45720" rIns="91440" bIns="45720" rtlCol="0" anchor="b">
            <a:normAutofit/>
          </a:bodyPr>
          <a:lstStyle/>
          <a:p>
            <a:r>
              <a:rPr lang="it-IT" smtClean="0"/>
              <a:t>Fare clic per modificare stile</a:t>
            </a:r>
            <a:endParaRPr lang="en-US" dirty="0"/>
          </a:p>
        </p:txBody>
      </p:sp>
      <p:sp>
        <p:nvSpPr>
          <p:cNvPr id="3" name="Text Placeholder 2"/>
          <p:cNvSpPr>
            <a:spLocks noGrp="1"/>
          </p:cNvSpPr>
          <p:nvPr>
            <p:ph type="body" idx="1"/>
          </p:nvPr>
        </p:nvSpPr>
        <p:spPr>
          <a:xfrm>
            <a:off x="3657600" y="990600"/>
            <a:ext cx="5027024" cy="4783348"/>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7162800" y="6096001"/>
            <a:ext cx="1524000" cy="365125"/>
          </a:xfrm>
          <a:prstGeom prst="rect">
            <a:avLst/>
          </a:prstGeom>
        </p:spPr>
        <p:txBody>
          <a:bodyPr vert="horz" lIns="91440" tIns="45720" rIns="91440" bIns="45720" rtlCol="0" anchor="ctr"/>
          <a:lstStyle>
            <a:lvl1pPr algn="r">
              <a:defRPr sz="1200">
                <a:solidFill>
                  <a:schemeClr val="tx1">
                    <a:tint val="75000"/>
                  </a:schemeClr>
                </a:solidFill>
                <a:effectLst/>
              </a:defRPr>
            </a:lvl1pPr>
          </a:lstStyle>
          <a:p>
            <a:fld id="{4EC5816F-D43D-40D1-9B38-E1A2C18F0972}" type="datetime1">
              <a:rPr lang="en-US" smtClean="0"/>
              <a:pPr/>
              <a:t>5/30/2015</a:t>
            </a:fld>
            <a:endParaRPr lang="en-US" dirty="0"/>
          </a:p>
        </p:txBody>
      </p:sp>
      <p:sp>
        <p:nvSpPr>
          <p:cNvPr id="5" name="Footer Placeholder 4"/>
          <p:cNvSpPr>
            <a:spLocks noGrp="1"/>
          </p:cNvSpPr>
          <p:nvPr>
            <p:ph type="ftr" sz="quarter" idx="3"/>
          </p:nvPr>
        </p:nvSpPr>
        <p:spPr>
          <a:xfrm>
            <a:off x="4038600" y="6096001"/>
            <a:ext cx="3124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13047" y="532491"/>
            <a:ext cx="2133600" cy="365125"/>
          </a:xfrm>
          <a:prstGeom prst="rect">
            <a:avLst/>
          </a:prstGeom>
        </p:spPr>
        <p:txBody>
          <a:bodyPr vert="horz" lIns="91440" tIns="45720" rIns="91440" bIns="45720" rtlCol="0" anchor="ctr"/>
          <a:lstStyle>
            <a:lvl1pPr algn="r">
              <a:defRPr sz="2400">
                <a:solidFill>
                  <a:schemeClr val="tx1">
                    <a:tint val="75000"/>
                  </a:schemeClr>
                </a:solidFill>
              </a:defRPr>
            </a:lvl1pPr>
          </a:lstStyle>
          <a:p>
            <a:fld id="{1AD20DFC-E2D5-4BD6-B744-D8DEEAB5F7C2}" type="slidenum">
              <a:rPr lang="en-US" smtClean="0"/>
              <a:pPr/>
              <a:t>‹N›</a:t>
            </a:fld>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nLst>
      <p:par>
        <p:cTn id="1" dur="indefinite" restart="never" nodeType="tmRoot"/>
      </p:par>
    </p:tnLst>
  </p:timing>
  <p:hf sldNum="0" hdr="0" ftr="0" dt="0"/>
  <p:txStyles>
    <p:titleStyle>
      <a:lvl1pPr algn="r" defTabSz="914400" rtl="0" eaLnBrk="1" latinLnBrk="0" hangingPunct="1">
        <a:spcBef>
          <a:spcPct val="0"/>
        </a:spcBef>
        <a:buNone/>
        <a:defRPr sz="44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spcAft>
          <a:spcPts val="600"/>
        </a:spcAft>
        <a:buSzPct val="140000"/>
        <a:buFont typeface="Wingdings" pitchFamily="2" charset="2"/>
        <a:buChar char=""/>
        <a:defRPr sz="2800" kern="1200">
          <a:solidFill>
            <a:schemeClr val="tx1"/>
          </a:solidFill>
          <a:effectLst>
            <a:outerShdw blurRad="38100" dist="38100" dir="2700000" algn="tl">
              <a:srgbClr val="000000">
                <a:alpha val="43137"/>
              </a:srgbClr>
            </a:outerShdw>
          </a:effectLst>
          <a:latin typeface="+mn-lt"/>
          <a:ea typeface="+mn-ea"/>
          <a:cs typeface="+mn-cs"/>
        </a:defRPr>
      </a:lvl1pPr>
      <a:lvl2pPr marL="731520" indent="-365760" algn="l" defTabSz="914400" rtl="0" eaLnBrk="1" latinLnBrk="0" hangingPunct="1">
        <a:spcBef>
          <a:spcPct val="20000"/>
        </a:spcBef>
        <a:spcAft>
          <a:spcPts val="600"/>
        </a:spcAft>
        <a:buSzPct val="140000"/>
        <a:buFont typeface="Wingdings" pitchFamily="2" charset="2"/>
        <a:buChar char=""/>
        <a:defRPr sz="2400" kern="1200">
          <a:solidFill>
            <a:schemeClr val="tx1"/>
          </a:solidFill>
          <a:effectLst>
            <a:outerShdw blurRad="38100" dist="38100" dir="2700000" algn="tl">
              <a:srgbClr val="000000">
                <a:alpha val="43137"/>
              </a:srgbClr>
            </a:outerShdw>
          </a:effectLst>
          <a:latin typeface="+mn-lt"/>
          <a:ea typeface="+mn-ea"/>
          <a:cs typeface="+mn-cs"/>
        </a:defRPr>
      </a:lvl2pPr>
      <a:lvl3pPr marL="1097280" indent="-320040" algn="l" defTabSz="914400" rtl="0" eaLnBrk="1" latinLnBrk="0" hangingPunct="1">
        <a:spcBef>
          <a:spcPct val="20000"/>
        </a:spcBef>
        <a:spcAft>
          <a:spcPts val="600"/>
        </a:spcAft>
        <a:buSzPct val="140000"/>
        <a:buFont typeface="Wingdings" pitchFamily="2" charset="2"/>
        <a:buChar char=""/>
        <a:defRPr sz="20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74320" algn="l" defTabSz="914400" rtl="0" eaLnBrk="1" latinLnBrk="0" hangingPunct="1">
        <a:spcBef>
          <a:spcPct val="20000"/>
        </a:spcBef>
        <a:spcAft>
          <a:spcPts val="600"/>
        </a:spcAft>
        <a:buSzPct val="14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74320" algn="l" defTabSz="914400" rtl="0" eaLnBrk="1" latinLnBrk="0" hangingPunct="1">
        <a:spcBef>
          <a:spcPct val="20000"/>
        </a:spcBef>
        <a:spcAft>
          <a:spcPts val="600"/>
        </a:spcAft>
        <a:buSzPct val="14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5pPr>
      <a:lvl6pPr marL="192024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19456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46888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74320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rot="-900000">
            <a:off x="458988" y="2957819"/>
            <a:ext cx="8483310" cy="1963768"/>
          </a:xfrm>
        </p:spPr>
        <p:txBody>
          <a:bodyPr>
            <a:normAutofit/>
          </a:bodyPr>
          <a:lstStyle/>
          <a:p>
            <a:r>
              <a:rPr lang="it-IT" dirty="0" smtClean="0"/>
              <a:t>MASTER DEI TALENTI NEODIPLOMATI 2015</a:t>
            </a:r>
            <a:endParaRPr lang="it-IT" dirty="0"/>
          </a:p>
        </p:txBody>
      </p:sp>
      <p:sp>
        <p:nvSpPr>
          <p:cNvPr id="3" name="Sottotitolo 2"/>
          <p:cNvSpPr>
            <a:spLocks noGrp="1"/>
          </p:cNvSpPr>
          <p:nvPr>
            <p:ph type="subTitle" idx="1"/>
          </p:nvPr>
        </p:nvSpPr>
        <p:spPr>
          <a:xfrm rot="-900000">
            <a:off x="1320048" y="5393332"/>
            <a:ext cx="5717931" cy="607072"/>
          </a:xfrm>
        </p:spPr>
        <p:txBody>
          <a:bodyPr/>
          <a:lstStyle/>
          <a:p>
            <a:pPr algn="ctr"/>
            <a:r>
              <a:rPr lang="it-IT" b="1" dirty="0" smtClean="0">
                <a:solidFill>
                  <a:srgbClr val="FFFF00"/>
                </a:solidFill>
              </a:rPr>
              <a:t>FRANCIA, IRLANDA</a:t>
            </a:r>
            <a:endParaRPr lang="it-IT" b="1" dirty="0">
              <a:solidFill>
                <a:srgbClr val="FFFF00"/>
              </a:solidFill>
            </a:endParaRPr>
          </a:p>
        </p:txBody>
      </p:sp>
    </p:spTree>
    <p:extLst>
      <p:ext uri="{BB962C8B-B14F-4D97-AF65-F5344CB8AC3E}">
        <p14:creationId xmlns:p14="http://schemas.microsoft.com/office/powerpoint/2010/main" xmlns="" val="386316731"/>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err="1" smtClean="0"/>
              <a:t>Evento</a:t>
            </a:r>
            <a:r>
              <a:rPr lang="en-US" dirty="0" smtClean="0"/>
              <a:t> del 10 </a:t>
            </a:r>
            <a:r>
              <a:rPr lang="en-US" dirty="0" err="1" smtClean="0"/>
              <a:t>giugno</a:t>
            </a:r>
            <a:endParaRPr lang="en-US" dirty="0"/>
          </a:p>
        </p:txBody>
      </p:sp>
      <p:sp>
        <p:nvSpPr>
          <p:cNvPr id="3" name="Segnaposto contenuto 2"/>
          <p:cNvSpPr>
            <a:spLocks noGrp="1"/>
          </p:cNvSpPr>
          <p:nvPr>
            <p:ph idx="1"/>
          </p:nvPr>
        </p:nvSpPr>
        <p:spPr/>
        <p:txBody>
          <a:bodyPr/>
          <a:lstStyle/>
          <a:p>
            <a:pPr>
              <a:buNone/>
            </a:pPr>
            <a:r>
              <a:rPr lang="en-US" dirty="0" err="1" smtClean="0"/>
              <a:t>Ritirare</a:t>
            </a:r>
            <a:r>
              <a:rPr lang="en-US" dirty="0" smtClean="0"/>
              <a:t> </a:t>
            </a:r>
            <a:r>
              <a:rPr lang="en-US" dirty="0" err="1" smtClean="0"/>
              <a:t>liberatorie</a:t>
            </a:r>
            <a:r>
              <a:rPr lang="en-US" dirty="0" smtClean="0"/>
              <a:t> privacy</a:t>
            </a:r>
            <a:endParaRPr lang="en-US" dirty="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479028" y="415636"/>
            <a:ext cx="5387881" cy="5621703"/>
          </a:xfrm>
        </p:spPr>
        <p:txBody>
          <a:bodyPr/>
          <a:lstStyle/>
          <a:p>
            <a:pPr algn="ctr"/>
            <a:r>
              <a:rPr lang="it-IT" b="1" dirty="0">
                <a:effectLst/>
              </a:rPr>
              <a:t>LINEE GUIDA PER L’ATTUAZIONE DEI PROGETTI PRESENTATI NELL’AMBITO DEL BANDO MASTER DEI TALENTI NEODIPLOMATI </a:t>
            </a:r>
            <a:r>
              <a:rPr lang="it-IT" b="1" dirty="0" smtClean="0">
                <a:effectLst/>
              </a:rPr>
              <a:t>2014/2015</a:t>
            </a:r>
            <a:r>
              <a:rPr lang="it-IT" sz="3600" b="1" dirty="0" smtClean="0"/>
              <a:t>”</a:t>
            </a:r>
            <a:endParaRPr lang="it-IT" sz="3600" b="1" dirty="0">
              <a:effectLst/>
            </a:endParaRPr>
          </a:p>
        </p:txBody>
      </p:sp>
      <p:pic>
        <p:nvPicPr>
          <p:cNvPr id="4" name="Immagine 3"/>
          <p:cNvPicPr/>
          <p:nvPr/>
        </p:nvPicPr>
        <p:blipFill>
          <a:blip r:embed="rId2" cstate="print"/>
          <a:srcRect/>
          <a:stretch>
            <a:fillRect/>
          </a:stretch>
        </p:blipFill>
        <p:spPr bwMode="auto">
          <a:xfrm>
            <a:off x="184727" y="1316182"/>
            <a:ext cx="2770909" cy="3328121"/>
          </a:xfrm>
          <a:prstGeom prst="rect">
            <a:avLst/>
          </a:prstGeom>
          <a:noFill/>
          <a:ln w="9525">
            <a:noFill/>
            <a:miter lim="800000"/>
            <a:headEnd/>
            <a:tailEnd/>
          </a:ln>
        </p:spPr>
      </p:pic>
    </p:spTree>
    <p:extLst>
      <p:ext uri="{BB962C8B-B14F-4D97-AF65-F5344CB8AC3E}">
        <p14:creationId xmlns:p14="http://schemas.microsoft.com/office/powerpoint/2010/main" xmlns="" val="2805021838"/>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rot="-4500000">
            <a:off x="-1040282" y="2745207"/>
            <a:ext cx="5335693" cy="2184244"/>
          </a:xfrm>
        </p:spPr>
        <p:txBody>
          <a:bodyPr>
            <a:normAutofit/>
          </a:bodyPr>
          <a:lstStyle/>
          <a:p>
            <a:r>
              <a:rPr lang="it-IT" b="1" dirty="0" smtClean="0">
                <a:solidFill>
                  <a:srgbClr val="FFFF00"/>
                </a:solidFill>
              </a:rPr>
              <a:t>ATTIVITA’ PRIMA DELLA PARTENZA </a:t>
            </a:r>
            <a:endParaRPr lang="it-IT" b="1" dirty="0">
              <a:solidFill>
                <a:srgbClr val="FFFF00"/>
              </a:solidFill>
            </a:endParaRPr>
          </a:p>
        </p:txBody>
      </p:sp>
      <p:sp>
        <p:nvSpPr>
          <p:cNvPr id="3" name="Segnaposto contenuto 2"/>
          <p:cNvSpPr>
            <a:spLocks noGrp="1"/>
          </p:cNvSpPr>
          <p:nvPr>
            <p:ph idx="1"/>
          </p:nvPr>
        </p:nvSpPr>
        <p:spPr>
          <a:xfrm>
            <a:off x="3733028" y="623456"/>
            <a:ext cx="5110790" cy="5413884"/>
          </a:xfrm>
        </p:spPr>
        <p:txBody>
          <a:bodyPr/>
          <a:lstStyle/>
          <a:p>
            <a:pPr marL="0" indent="0">
              <a:buNone/>
            </a:pPr>
            <a:r>
              <a:rPr lang="it-IT" dirty="0" smtClean="0"/>
              <a:t>Selezione dei tirocinanti</a:t>
            </a:r>
          </a:p>
          <a:p>
            <a:pPr marL="0" indent="0">
              <a:buNone/>
            </a:pPr>
            <a:r>
              <a:rPr lang="it-IT" dirty="0" smtClean="0"/>
              <a:t>Riunione con le famiglie</a:t>
            </a:r>
          </a:p>
          <a:p>
            <a:pPr marL="0" indent="0">
              <a:buNone/>
            </a:pPr>
            <a:r>
              <a:rPr lang="it-IT" dirty="0" smtClean="0"/>
              <a:t>Colloqui/contatti con i partner esteri</a:t>
            </a:r>
          </a:p>
          <a:p>
            <a:pPr marL="0" indent="0">
              <a:buNone/>
            </a:pPr>
            <a:r>
              <a:rPr lang="it-IT" dirty="0" smtClean="0"/>
              <a:t>Corsi di lingua e formazione sulla sicurezza sui luoghi di lavoro </a:t>
            </a:r>
            <a:endParaRPr lang="it-IT" dirty="0"/>
          </a:p>
        </p:txBody>
      </p:sp>
    </p:spTree>
    <p:extLst>
      <p:ext uri="{BB962C8B-B14F-4D97-AF65-F5344CB8AC3E}">
        <p14:creationId xmlns:p14="http://schemas.microsoft.com/office/powerpoint/2010/main" xmlns="" val="82613836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rot="-4500000">
            <a:off x="-841713" y="2921987"/>
            <a:ext cx="5064953" cy="1695631"/>
          </a:xfrm>
        </p:spPr>
        <p:txBody>
          <a:bodyPr/>
          <a:lstStyle/>
          <a:p>
            <a:r>
              <a:rPr lang="it-IT" b="1" dirty="0" smtClean="0">
                <a:solidFill>
                  <a:srgbClr val="FFFF00"/>
                </a:solidFill>
              </a:rPr>
              <a:t>I TIROCINI ALL’ESTERO</a:t>
            </a:r>
            <a:endParaRPr lang="it-IT" b="1" dirty="0">
              <a:solidFill>
                <a:srgbClr val="FFFF00"/>
              </a:solidFill>
            </a:endParaRPr>
          </a:p>
        </p:txBody>
      </p:sp>
      <p:sp>
        <p:nvSpPr>
          <p:cNvPr id="3" name="Segnaposto contenuto 2"/>
          <p:cNvSpPr>
            <a:spLocks noGrp="1"/>
          </p:cNvSpPr>
          <p:nvPr>
            <p:ph idx="1"/>
          </p:nvPr>
        </p:nvSpPr>
        <p:spPr>
          <a:xfrm>
            <a:off x="3740728" y="508000"/>
            <a:ext cx="5149272" cy="5749636"/>
          </a:xfrm>
        </p:spPr>
        <p:txBody>
          <a:bodyPr>
            <a:normAutofit fontScale="77500" lnSpcReduction="20000"/>
          </a:bodyPr>
          <a:lstStyle/>
          <a:p>
            <a:pPr marL="0" indent="0">
              <a:buNone/>
            </a:pPr>
            <a:r>
              <a:rPr lang="it-IT" dirty="0">
                <a:effectLst/>
              </a:rPr>
              <a:t>La durata dei tirocini (che dovranno essere full-time) e la destinazione dovranno essere quelle indicate nel progetto </a:t>
            </a:r>
            <a:r>
              <a:rPr lang="it-IT" dirty="0" smtClean="0">
                <a:effectLst/>
              </a:rPr>
              <a:t>originale: </a:t>
            </a:r>
            <a:r>
              <a:rPr lang="it-IT" dirty="0" smtClean="0">
                <a:solidFill>
                  <a:srgbClr val="FFFF00"/>
                </a:solidFill>
                <a:effectLst/>
              </a:rPr>
              <a:t>12 SETTIMANE </a:t>
            </a:r>
            <a:r>
              <a:rPr lang="it-IT" dirty="0" smtClean="0">
                <a:effectLst/>
              </a:rPr>
              <a:t>con partenza entro a inizio luglio 2015 e rientro a fine settembre.</a:t>
            </a:r>
            <a:endParaRPr lang="it-IT" dirty="0">
              <a:effectLst/>
            </a:endParaRPr>
          </a:p>
          <a:p>
            <a:pPr marL="0" indent="0">
              <a:buNone/>
            </a:pPr>
            <a:endParaRPr lang="it-IT" dirty="0">
              <a:effectLst/>
            </a:endParaRPr>
          </a:p>
          <a:p>
            <a:pPr marL="0" indent="0">
              <a:buNone/>
            </a:pPr>
            <a:r>
              <a:rPr lang="it-IT" dirty="0" smtClean="0">
                <a:effectLst/>
              </a:rPr>
              <a:t>Per </a:t>
            </a:r>
            <a:r>
              <a:rPr lang="it-IT" u="sng" dirty="0">
                <a:effectLst/>
              </a:rPr>
              <a:t>le </a:t>
            </a:r>
            <a:r>
              <a:rPr lang="it-IT" u="sng" dirty="0" smtClean="0">
                <a:solidFill>
                  <a:srgbClr val="FFFF00"/>
                </a:solidFill>
                <a:effectLst/>
              </a:rPr>
              <a:t>1-2 </a:t>
            </a:r>
            <a:r>
              <a:rPr lang="it-IT" u="sng" dirty="0" smtClean="0">
                <a:solidFill>
                  <a:srgbClr val="FFFF00"/>
                </a:solidFill>
                <a:effectLst/>
              </a:rPr>
              <a:t>settimane iniziali </a:t>
            </a:r>
            <a:r>
              <a:rPr lang="it-IT" u="sng" dirty="0" smtClean="0">
                <a:effectLst/>
              </a:rPr>
              <a:t>dedicate </a:t>
            </a:r>
            <a:r>
              <a:rPr lang="it-IT" u="sng" dirty="0">
                <a:effectLst/>
              </a:rPr>
              <a:t>alla sola formazione linguistica</a:t>
            </a:r>
            <a:r>
              <a:rPr lang="it-IT" dirty="0">
                <a:effectLst/>
              </a:rPr>
              <a:t> all’estero dei neodiplomati, la durata minima in termini di ore settimanali (da 60 minuti) è pari ad </a:t>
            </a:r>
            <a:r>
              <a:rPr lang="it-IT" u="sng" dirty="0">
                <a:effectLst/>
              </a:rPr>
              <a:t>almeno </a:t>
            </a:r>
            <a:r>
              <a:rPr lang="it-IT" u="sng" dirty="0" smtClean="0">
                <a:effectLst/>
              </a:rPr>
              <a:t>25</a:t>
            </a:r>
            <a:r>
              <a:rPr lang="it-IT" dirty="0" smtClean="0">
                <a:effectLst/>
              </a:rPr>
              <a:t>, incluse attività culturali che consentiranno al tirocinante di ambientarsi ed orientarsi.</a:t>
            </a:r>
            <a:r>
              <a:rPr lang="it-IT" dirty="0">
                <a:effectLst/>
              </a:rPr>
              <a:t> </a:t>
            </a:r>
            <a:endParaRPr lang="it-IT" dirty="0" smtClean="0">
              <a:effectLst/>
            </a:endParaRPr>
          </a:p>
          <a:p>
            <a:pPr marL="0" indent="0">
              <a:buNone/>
            </a:pPr>
            <a:endParaRPr lang="it-IT" dirty="0">
              <a:effectLst/>
            </a:endParaRPr>
          </a:p>
          <a:p>
            <a:pPr marL="0" indent="0">
              <a:buNone/>
            </a:pPr>
            <a:r>
              <a:rPr lang="it-IT" dirty="0" smtClean="0">
                <a:effectLst/>
              </a:rPr>
              <a:t>Saranno ammessi unicamente studenti in possesso del Diploma di Maturità.</a:t>
            </a:r>
            <a:endParaRPr lang="it-IT" dirty="0">
              <a:effectLst/>
            </a:endParaRPr>
          </a:p>
          <a:p>
            <a:endParaRPr lang="it-IT" dirty="0"/>
          </a:p>
        </p:txBody>
      </p:sp>
    </p:spTree>
    <p:extLst>
      <p:ext uri="{BB962C8B-B14F-4D97-AF65-F5344CB8AC3E}">
        <p14:creationId xmlns:p14="http://schemas.microsoft.com/office/powerpoint/2010/main" xmlns="" val="426243400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solidFill>
                  <a:srgbClr val="FFFF00"/>
                </a:solidFill>
              </a:rPr>
              <a:t>COSA PORTARE CON Sé</a:t>
            </a:r>
            <a:endParaRPr lang="it-IT" b="1" dirty="0">
              <a:solidFill>
                <a:srgbClr val="FFFF00"/>
              </a:solidFill>
            </a:endParaRPr>
          </a:p>
        </p:txBody>
      </p:sp>
      <p:sp>
        <p:nvSpPr>
          <p:cNvPr id="3" name="Segnaposto contenuto 2"/>
          <p:cNvSpPr>
            <a:spLocks noGrp="1"/>
          </p:cNvSpPr>
          <p:nvPr>
            <p:ph idx="1"/>
          </p:nvPr>
        </p:nvSpPr>
        <p:spPr>
          <a:xfrm>
            <a:off x="3479028" y="959716"/>
            <a:ext cx="5664972" cy="5719023"/>
          </a:xfrm>
        </p:spPr>
        <p:txBody>
          <a:bodyPr>
            <a:normAutofit/>
          </a:bodyPr>
          <a:lstStyle/>
          <a:p>
            <a:pPr marL="0" indent="0">
              <a:buNone/>
            </a:pPr>
            <a:r>
              <a:rPr lang="it-IT" dirty="0" smtClean="0"/>
              <a:t>-Carta d’Identità /patente /passaporto in corso di validità</a:t>
            </a:r>
          </a:p>
          <a:p>
            <a:pPr marL="0" indent="0">
              <a:buNone/>
            </a:pPr>
            <a:r>
              <a:rPr lang="it-IT" dirty="0" smtClean="0"/>
              <a:t>-Tessera sanitaria riconosciuta nei paesi UE</a:t>
            </a:r>
          </a:p>
          <a:p>
            <a:pPr marL="0" indent="0">
              <a:buNone/>
            </a:pPr>
            <a:r>
              <a:rPr lang="it-IT" dirty="0" smtClean="0"/>
              <a:t>-Abbigliamento consono al clima,  ad un luogo di lavoro e al tempo libero</a:t>
            </a:r>
          </a:p>
          <a:p>
            <a:pPr marL="0" indent="0">
              <a:buNone/>
            </a:pPr>
            <a:r>
              <a:rPr lang="it-IT" dirty="0" smtClean="0"/>
              <a:t>-Medicinali necessari</a:t>
            </a:r>
          </a:p>
          <a:p>
            <a:pPr marL="0" indent="0">
              <a:buNone/>
            </a:pPr>
            <a:r>
              <a:rPr lang="it-IT" dirty="0" smtClean="0"/>
              <a:t>-Eventuali dichiarazioni del medico curante per patologie/allergie/intolleranze.</a:t>
            </a:r>
            <a:endParaRPr lang="it-IT" dirty="0"/>
          </a:p>
        </p:txBody>
      </p:sp>
    </p:spTree>
    <p:extLst>
      <p:ext uri="{BB962C8B-B14F-4D97-AF65-F5344CB8AC3E}">
        <p14:creationId xmlns:p14="http://schemas.microsoft.com/office/powerpoint/2010/main" xmlns="" val="383788810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solidFill>
                  <a:srgbClr val="FFFF00"/>
                </a:solidFill>
              </a:rPr>
              <a:t>ASSICURAZIONI</a:t>
            </a:r>
            <a:endParaRPr lang="it-IT" b="1" dirty="0">
              <a:solidFill>
                <a:srgbClr val="FFFF00"/>
              </a:solidFill>
            </a:endParaRPr>
          </a:p>
        </p:txBody>
      </p:sp>
      <p:sp>
        <p:nvSpPr>
          <p:cNvPr id="3" name="Segnaposto contenuto 2"/>
          <p:cNvSpPr>
            <a:spLocks noGrp="1"/>
          </p:cNvSpPr>
          <p:nvPr>
            <p:ph idx="1"/>
          </p:nvPr>
        </p:nvSpPr>
        <p:spPr>
          <a:xfrm>
            <a:off x="3479028" y="959716"/>
            <a:ext cx="4658735" cy="5077623"/>
          </a:xfrm>
        </p:spPr>
        <p:txBody>
          <a:bodyPr>
            <a:normAutofit lnSpcReduction="10000"/>
          </a:bodyPr>
          <a:lstStyle/>
          <a:p>
            <a:pPr marL="0" indent="0">
              <a:buNone/>
            </a:pPr>
            <a:r>
              <a:rPr lang="it-IT" dirty="0" smtClean="0"/>
              <a:t>Il contratto di assicurazione della scuola copre:</a:t>
            </a:r>
          </a:p>
          <a:p>
            <a:pPr marL="0" indent="0">
              <a:buNone/>
            </a:pPr>
            <a:r>
              <a:rPr lang="it-IT" dirty="0" smtClean="0"/>
              <a:t>-responsabilità civile per danni a terzi</a:t>
            </a:r>
          </a:p>
          <a:p>
            <a:pPr marL="0" indent="0">
              <a:buNone/>
            </a:pPr>
            <a:r>
              <a:rPr lang="it-IT" dirty="0" smtClean="0"/>
              <a:t>-infortuni sul lavoro</a:t>
            </a:r>
          </a:p>
          <a:p>
            <a:pPr marL="0" indent="0">
              <a:buNone/>
            </a:pPr>
            <a:r>
              <a:rPr lang="it-IT" dirty="0" smtClean="0"/>
              <a:t>-coperture di spese sanitarie per i casi indicati nella polizza.</a:t>
            </a:r>
          </a:p>
          <a:p>
            <a:pPr marL="0" indent="0">
              <a:buNone/>
            </a:pPr>
            <a:r>
              <a:rPr lang="it-IT" dirty="0" smtClean="0"/>
              <a:t>Le famiglie sono libere di provvedere ad ulteriori coperture assicurative.</a:t>
            </a:r>
            <a:endParaRPr lang="it-IT" dirty="0"/>
          </a:p>
        </p:txBody>
      </p:sp>
    </p:spTree>
    <p:extLst>
      <p:ext uri="{BB962C8B-B14F-4D97-AF65-F5344CB8AC3E}">
        <p14:creationId xmlns:p14="http://schemas.microsoft.com/office/powerpoint/2010/main" xmlns="" val="3767222681"/>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solidFill>
                  <a:srgbClr val="FFFF00"/>
                </a:solidFill>
              </a:rPr>
              <a:t>CAUZIONI</a:t>
            </a:r>
            <a:endParaRPr lang="it-IT" b="1" dirty="0">
              <a:solidFill>
                <a:srgbClr val="FFFF00"/>
              </a:solidFill>
            </a:endParaRPr>
          </a:p>
        </p:txBody>
      </p:sp>
      <p:sp>
        <p:nvSpPr>
          <p:cNvPr id="3" name="Segnaposto contenuto 2"/>
          <p:cNvSpPr>
            <a:spLocks noGrp="1"/>
          </p:cNvSpPr>
          <p:nvPr>
            <p:ph idx="1"/>
          </p:nvPr>
        </p:nvSpPr>
        <p:spPr>
          <a:xfrm>
            <a:off x="3646333" y="532660"/>
            <a:ext cx="5223680" cy="5902759"/>
          </a:xfrm>
        </p:spPr>
        <p:txBody>
          <a:bodyPr>
            <a:normAutofit fontScale="85000" lnSpcReduction="20000"/>
          </a:bodyPr>
          <a:lstStyle/>
          <a:p>
            <a:pPr marL="0" indent="0">
              <a:buNone/>
            </a:pPr>
            <a:r>
              <a:rPr lang="it-IT" dirty="0" smtClean="0">
                <a:solidFill>
                  <a:srgbClr val="FF0000"/>
                </a:solidFill>
                <a:effectLst/>
              </a:rPr>
              <a:t>Si richiede alla famiglia, a conferma dell’impegno preso, una </a:t>
            </a:r>
            <a:r>
              <a:rPr lang="it-IT" dirty="0">
                <a:solidFill>
                  <a:srgbClr val="FF0000"/>
                </a:solidFill>
                <a:effectLst/>
              </a:rPr>
              <a:t>quota di denaro a titolo di cauzione</a:t>
            </a:r>
            <a:r>
              <a:rPr lang="it-IT" dirty="0">
                <a:effectLst/>
              </a:rPr>
              <a:t>, </a:t>
            </a:r>
            <a:r>
              <a:rPr lang="it-IT" dirty="0" smtClean="0">
                <a:effectLst/>
              </a:rPr>
              <a:t>(oppure l’</a:t>
            </a:r>
            <a:r>
              <a:rPr lang="it-IT" dirty="0" err="1" smtClean="0">
                <a:effectLst/>
              </a:rPr>
              <a:t>aniticipo</a:t>
            </a:r>
            <a:r>
              <a:rPr lang="it-IT" dirty="0" smtClean="0">
                <a:effectLst/>
              </a:rPr>
              <a:t> del volo A/R) da </a:t>
            </a:r>
            <a:r>
              <a:rPr lang="it-IT" dirty="0">
                <a:effectLst/>
              </a:rPr>
              <a:t>restituirsi al termine dell’esperienza all’estero</a:t>
            </a:r>
            <a:r>
              <a:rPr lang="it-IT" dirty="0" smtClean="0">
                <a:effectLst/>
              </a:rPr>
              <a:t>.</a:t>
            </a:r>
          </a:p>
          <a:p>
            <a:pPr marL="0" indent="0">
              <a:buNone/>
            </a:pPr>
            <a:r>
              <a:rPr lang="it-IT" dirty="0" smtClean="0">
                <a:solidFill>
                  <a:srgbClr val="FF0000"/>
                </a:solidFill>
                <a:effectLst/>
              </a:rPr>
              <a:t>La </a:t>
            </a:r>
            <a:r>
              <a:rPr lang="it-IT" dirty="0">
                <a:solidFill>
                  <a:srgbClr val="FF0000"/>
                </a:solidFill>
                <a:effectLst/>
              </a:rPr>
              <a:t>cauzione, infatti, potrà essere trattenuta solo nel caso in cui il soggiorno sia stato gestito dal ragazzo in maniera non corretta</a:t>
            </a:r>
            <a:r>
              <a:rPr lang="it-IT" dirty="0">
                <a:effectLst/>
              </a:rPr>
              <a:t> (effettuazione di spese considerate non accettabili, soggiorno interrotto per cause futili, ecc.).</a:t>
            </a:r>
          </a:p>
          <a:p>
            <a:pPr marL="0" indent="0">
              <a:buNone/>
            </a:pPr>
            <a:r>
              <a:rPr lang="it-IT" sz="2900" dirty="0">
                <a:effectLst/>
              </a:rPr>
              <a:t>È previsto che la somma non superi i 500 euro </a:t>
            </a:r>
            <a:r>
              <a:rPr lang="it-IT" sz="2900" dirty="0" smtClean="0">
                <a:effectLst/>
              </a:rPr>
              <a:t>complessivi e </a:t>
            </a:r>
            <a:r>
              <a:rPr lang="it-IT" sz="2900" dirty="0">
                <a:effectLst/>
              </a:rPr>
              <a:t>che </a:t>
            </a:r>
            <a:r>
              <a:rPr lang="it-IT" sz="2900" dirty="0" smtClean="0">
                <a:effectLst/>
              </a:rPr>
              <a:t>venga impiegata per le spese del progetto.</a:t>
            </a:r>
            <a:endParaRPr lang="it-IT" sz="2900" dirty="0">
              <a:effectLst/>
            </a:endParaRPr>
          </a:p>
        </p:txBody>
      </p:sp>
    </p:spTree>
    <p:extLst>
      <p:ext uri="{BB962C8B-B14F-4D97-AF65-F5344CB8AC3E}">
        <p14:creationId xmlns:p14="http://schemas.microsoft.com/office/powerpoint/2010/main" xmlns="" val="4019482767"/>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solidFill>
                  <a:srgbClr val="FFFF00"/>
                </a:solidFill>
              </a:rPr>
              <a:t>EROGAZIONE DEL FINANZIAMENTO</a:t>
            </a:r>
            <a:endParaRPr lang="it-IT" b="1" dirty="0">
              <a:solidFill>
                <a:srgbClr val="FFFF00"/>
              </a:solidFill>
            </a:endParaRPr>
          </a:p>
        </p:txBody>
      </p:sp>
      <p:sp>
        <p:nvSpPr>
          <p:cNvPr id="3" name="Segnaposto contenuto 2"/>
          <p:cNvSpPr>
            <a:spLocks noGrp="1"/>
          </p:cNvSpPr>
          <p:nvPr>
            <p:ph idx="1"/>
          </p:nvPr>
        </p:nvSpPr>
        <p:spPr>
          <a:xfrm>
            <a:off x="3994578" y="266330"/>
            <a:ext cx="5149421" cy="6371436"/>
          </a:xfrm>
        </p:spPr>
        <p:txBody>
          <a:bodyPr>
            <a:normAutofit/>
          </a:bodyPr>
          <a:lstStyle/>
          <a:p>
            <a:pPr>
              <a:buNone/>
            </a:pPr>
            <a:r>
              <a:rPr lang="it-IT" dirty="0" smtClean="0">
                <a:effectLst/>
              </a:rPr>
              <a:t>	È possibile, tramite le modalità sopra indicate, </a:t>
            </a:r>
            <a:r>
              <a:rPr lang="it-IT" dirty="0" smtClean="0">
                <a:solidFill>
                  <a:srgbClr val="FF0000"/>
                </a:solidFill>
                <a:effectLst/>
              </a:rPr>
              <a:t>anticipare  ai ragazzi una somma </a:t>
            </a:r>
            <a:r>
              <a:rPr lang="it-IT" dirty="0" smtClean="0">
                <a:effectLst/>
              </a:rPr>
              <a:t>che si presume a copertura totale delle spese, prevedendo eventuali rimborsi al rientro per spese extra ritenute accettabili (ad esempio spese di trasporto).</a:t>
            </a:r>
          </a:p>
          <a:p>
            <a:pPr>
              <a:buNone/>
            </a:pPr>
            <a:r>
              <a:rPr lang="it-IT" dirty="0" smtClean="0">
                <a:effectLst/>
              </a:rPr>
              <a:t>	A tal fine gli stagisti devono indicare il </a:t>
            </a:r>
            <a:r>
              <a:rPr lang="it-IT" dirty="0" smtClean="0">
                <a:solidFill>
                  <a:srgbClr val="FF0000"/>
                </a:solidFill>
                <a:effectLst/>
              </a:rPr>
              <a:t>conto</a:t>
            </a:r>
            <a:r>
              <a:rPr lang="it-IT" dirty="0" smtClean="0">
                <a:effectLst/>
              </a:rPr>
              <a:t> sul quale saranno versate le somme</a:t>
            </a:r>
          </a:p>
          <a:p>
            <a:pPr marL="0" indent="0">
              <a:buNone/>
            </a:pPr>
            <a:endParaRPr lang="it-IT" dirty="0"/>
          </a:p>
        </p:txBody>
      </p:sp>
    </p:spTree>
    <p:extLst>
      <p:ext uri="{BB962C8B-B14F-4D97-AF65-F5344CB8AC3E}">
        <p14:creationId xmlns:p14="http://schemas.microsoft.com/office/powerpoint/2010/main" xmlns="" val="416827148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solidFill>
                  <a:srgbClr val="FFFF00"/>
                </a:solidFill>
              </a:rPr>
              <a:t>EROGAZIONE DEL FINANZIAMENTO</a:t>
            </a:r>
            <a:endParaRPr lang="it-IT" b="1" dirty="0">
              <a:solidFill>
                <a:srgbClr val="FFFF00"/>
              </a:solidFill>
            </a:endParaRPr>
          </a:p>
        </p:txBody>
      </p:sp>
      <p:sp>
        <p:nvSpPr>
          <p:cNvPr id="3" name="Segnaposto contenuto 2"/>
          <p:cNvSpPr>
            <a:spLocks noGrp="1"/>
          </p:cNvSpPr>
          <p:nvPr>
            <p:ph idx="1"/>
          </p:nvPr>
        </p:nvSpPr>
        <p:spPr>
          <a:xfrm>
            <a:off x="3994578" y="266330"/>
            <a:ext cx="5149421" cy="6371436"/>
          </a:xfrm>
        </p:spPr>
        <p:txBody>
          <a:bodyPr>
            <a:normAutofit fontScale="77500" lnSpcReduction="20000"/>
          </a:bodyPr>
          <a:lstStyle/>
          <a:p>
            <a:pPr marL="0" indent="0">
              <a:buNone/>
            </a:pPr>
            <a:r>
              <a:rPr lang="it-IT" dirty="0">
                <a:effectLst/>
              </a:rPr>
              <a:t>Non sarà possibile in alcun modo erogare direttamente ai beneficiari borse di studio a forfait, cioè senza il controllo delle spese effettuate durante l’esperienza all’estero. </a:t>
            </a:r>
            <a:r>
              <a:rPr lang="it-IT" dirty="0">
                <a:solidFill>
                  <a:srgbClr val="FF0000"/>
                </a:solidFill>
                <a:effectLst/>
              </a:rPr>
              <a:t>Le spese </a:t>
            </a:r>
            <a:r>
              <a:rPr lang="it-IT" dirty="0">
                <a:effectLst/>
              </a:rPr>
              <a:t>effettuate direttamente dai ragazzi all’estero </a:t>
            </a:r>
            <a:r>
              <a:rPr lang="it-IT" dirty="0">
                <a:solidFill>
                  <a:srgbClr val="FF0000"/>
                </a:solidFill>
                <a:effectLst/>
              </a:rPr>
              <a:t>dovranno dunque essere oggetto di rendicontazione da parte dei borsisti ai tutor scolastici </a:t>
            </a:r>
            <a:r>
              <a:rPr lang="it-IT" dirty="0">
                <a:effectLst/>
              </a:rPr>
              <a:t>come sotto indicato, e da parte dell’Istituto alla Fondazione CRT (la documentazione di spesa raccolta e controllata dai tutor scolastici dovrà essere tenuta a disposizione della Fondazione per eventuali richieste di chiarimento e di integrazione).</a:t>
            </a:r>
          </a:p>
          <a:p>
            <a:pPr marL="0" indent="0">
              <a:buNone/>
            </a:pPr>
            <a:r>
              <a:rPr lang="it-IT" dirty="0">
                <a:effectLst/>
              </a:rPr>
              <a:t>I borsisti avranno </a:t>
            </a:r>
            <a:r>
              <a:rPr lang="it-IT" dirty="0">
                <a:solidFill>
                  <a:srgbClr val="FF0000"/>
                </a:solidFill>
                <a:effectLst/>
              </a:rPr>
              <a:t>l’obbligo di restituire all’Istituto delle quote eventualmente anticipate e non spese</a:t>
            </a:r>
            <a:r>
              <a:rPr lang="it-IT" dirty="0" smtClean="0">
                <a:effectLst/>
              </a:rPr>
              <a:t>.</a:t>
            </a:r>
          </a:p>
          <a:p>
            <a:pPr marL="0" indent="0">
              <a:buNone/>
            </a:pPr>
            <a:endParaRPr lang="it-IT" dirty="0">
              <a:effectLst/>
            </a:endParaRPr>
          </a:p>
          <a:p>
            <a:pPr marL="0" indent="0">
              <a:buNone/>
            </a:pPr>
            <a:endParaRPr lang="it-IT" dirty="0"/>
          </a:p>
        </p:txBody>
      </p:sp>
    </p:spTree>
    <p:extLst>
      <p:ext uri="{BB962C8B-B14F-4D97-AF65-F5344CB8AC3E}">
        <p14:creationId xmlns:p14="http://schemas.microsoft.com/office/powerpoint/2010/main" xmlns="" val="4168271480"/>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solidFill>
                  <a:srgbClr val="FFFF00"/>
                </a:solidFill>
              </a:rPr>
              <a:t>SPESE AMMISSIBILI</a:t>
            </a:r>
            <a:endParaRPr lang="it-IT" b="1" dirty="0">
              <a:solidFill>
                <a:srgbClr val="FFFF00"/>
              </a:solidFill>
            </a:endParaRPr>
          </a:p>
        </p:txBody>
      </p:sp>
      <p:sp>
        <p:nvSpPr>
          <p:cNvPr id="3" name="Segnaposto contenuto 2"/>
          <p:cNvSpPr>
            <a:spLocks noGrp="1"/>
          </p:cNvSpPr>
          <p:nvPr>
            <p:ph idx="1"/>
          </p:nvPr>
        </p:nvSpPr>
        <p:spPr>
          <a:xfrm>
            <a:off x="3666818" y="450712"/>
            <a:ext cx="5477181" cy="6228026"/>
          </a:xfrm>
        </p:spPr>
        <p:txBody>
          <a:bodyPr>
            <a:normAutofit/>
          </a:bodyPr>
          <a:lstStyle/>
          <a:p>
            <a:pPr marL="0" indent="0">
              <a:buNone/>
            </a:pPr>
            <a:r>
              <a:rPr lang="it-IT" dirty="0">
                <a:solidFill>
                  <a:srgbClr val="FF0000"/>
                </a:solidFill>
                <a:effectLst/>
              </a:rPr>
              <a:t>Tutte le spese effettuate andranno documentate </a:t>
            </a:r>
            <a:r>
              <a:rPr lang="it-IT" dirty="0">
                <a:effectLst/>
              </a:rPr>
              <a:t>dai ragazzi al tutor scolastico (raccolta di scontrini, di biglietti, </a:t>
            </a:r>
            <a:r>
              <a:rPr lang="it-IT" dirty="0" err="1">
                <a:effectLst/>
              </a:rPr>
              <a:t>ecc</a:t>
            </a:r>
            <a:r>
              <a:rPr lang="it-IT" dirty="0">
                <a:effectLst/>
              </a:rPr>
              <a:t>) e </a:t>
            </a:r>
            <a:r>
              <a:rPr lang="it-IT" dirty="0">
                <a:solidFill>
                  <a:srgbClr val="FF0000"/>
                </a:solidFill>
                <a:effectLst/>
              </a:rPr>
              <a:t>appuntate dagli stessi su una tabella compilata giornalmente</a:t>
            </a:r>
            <a:r>
              <a:rPr lang="it-IT" dirty="0">
                <a:effectLst/>
              </a:rPr>
              <a:t>. </a:t>
            </a:r>
            <a:r>
              <a:rPr lang="it-IT" dirty="0">
                <a:solidFill>
                  <a:srgbClr val="FF0000"/>
                </a:solidFill>
                <a:effectLst/>
              </a:rPr>
              <a:t>I giustificativi di spesa andranno consegnati, insieme a scontrini, biglietti, </a:t>
            </a:r>
            <a:r>
              <a:rPr lang="it-IT" dirty="0" err="1">
                <a:solidFill>
                  <a:srgbClr val="FF0000"/>
                </a:solidFill>
                <a:effectLst/>
              </a:rPr>
              <a:t>ecc</a:t>
            </a:r>
            <a:r>
              <a:rPr lang="it-IT" dirty="0">
                <a:solidFill>
                  <a:srgbClr val="FF0000"/>
                </a:solidFill>
                <a:effectLst/>
              </a:rPr>
              <a:t>, all’insegnante </a:t>
            </a:r>
            <a:r>
              <a:rPr lang="it-IT" dirty="0">
                <a:effectLst/>
              </a:rPr>
              <a:t>di riferimento, che ne controllerà la coerenza e la certificherà nella rendicontazione finale</a:t>
            </a:r>
            <a:r>
              <a:rPr lang="it-IT" dirty="0" smtClean="0">
                <a:effectLst/>
              </a:rPr>
              <a:t>.</a:t>
            </a:r>
          </a:p>
          <a:p>
            <a:pPr marL="0" indent="0">
              <a:buNone/>
            </a:pPr>
            <a:endParaRPr lang="it-IT" dirty="0">
              <a:effectLst/>
            </a:endParaRPr>
          </a:p>
          <a:p>
            <a:pPr marL="0" indent="0">
              <a:buNone/>
            </a:pPr>
            <a:endParaRPr lang="it-IT" dirty="0"/>
          </a:p>
        </p:txBody>
      </p:sp>
    </p:spTree>
    <p:extLst>
      <p:ext uri="{BB962C8B-B14F-4D97-AF65-F5344CB8AC3E}">
        <p14:creationId xmlns:p14="http://schemas.microsoft.com/office/powerpoint/2010/main" xmlns="" val="138648260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rot="-4500000">
            <a:off x="-922919" y="2756162"/>
            <a:ext cx="5064953" cy="1872394"/>
          </a:xfrm>
        </p:spPr>
        <p:txBody>
          <a:bodyPr>
            <a:normAutofit/>
          </a:bodyPr>
          <a:lstStyle/>
          <a:p>
            <a:r>
              <a:rPr lang="it-IT" b="1" dirty="0" smtClean="0">
                <a:solidFill>
                  <a:srgbClr val="FFFF00"/>
                </a:solidFill>
              </a:rPr>
              <a:t>RIENTRI IN ITALIA</a:t>
            </a:r>
            <a:endParaRPr lang="it-IT" b="1" dirty="0">
              <a:solidFill>
                <a:srgbClr val="FFFF00"/>
              </a:solidFill>
            </a:endParaRPr>
          </a:p>
        </p:txBody>
      </p:sp>
      <p:sp>
        <p:nvSpPr>
          <p:cNvPr id="3" name="Segnaposto contenuto 2"/>
          <p:cNvSpPr>
            <a:spLocks noGrp="1"/>
          </p:cNvSpPr>
          <p:nvPr>
            <p:ph idx="1"/>
          </p:nvPr>
        </p:nvSpPr>
        <p:spPr>
          <a:xfrm>
            <a:off x="3851182" y="348278"/>
            <a:ext cx="5292817" cy="6509722"/>
          </a:xfrm>
        </p:spPr>
        <p:txBody>
          <a:bodyPr>
            <a:normAutofit fontScale="77500" lnSpcReduction="20000"/>
          </a:bodyPr>
          <a:lstStyle/>
          <a:p>
            <a:pPr marL="0" indent="0">
              <a:buNone/>
            </a:pPr>
            <a:r>
              <a:rPr lang="it-IT" dirty="0" smtClean="0">
                <a:effectLst/>
              </a:rPr>
              <a:t>Sono espressamente </a:t>
            </a:r>
            <a:r>
              <a:rPr lang="it-IT" dirty="0" smtClean="0">
                <a:solidFill>
                  <a:srgbClr val="FF0000"/>
                </a:solidFill>
                <a:effectLst/>
              </a:rPr>
              <a:t>VIETATI agli </a:t>
            </a:r>
            <a:r>
              <a:rPr lang="it-IT" dirty="0">
                <a:solidFill>
                  <a:srgbClr val="FF0000"/>
                </a:solidFill>
                <a:effectLst/>
              </a:rPr>
              <a:t>studenti il ritorno in Italia</a:t>
            </a:r>
            <a:r>
              <a:rPr lang="it-IT" dirty="0">
                <a:effectLst/>
              </a:rPr>
              <a:t>, anche a spese proprie, per motivi diversi da quelli sotto indicati. </a:t>
            </a:r>
          </a:p>
          <a:p>
            <a:pPr marL="0" indent="0">
              <a:buNone/>
            </a:pPr>
            <a:r>
              <a:rPr lang="it-IT" dirty="0" smtClean="0">
                <a:effectLst/>
              </a:rPr>
              <a:t>I </a:t>
            </a:r>
            <a:r>
              <a:rPr lang="it-IT" dirty="0">
                <a:effectLst/>
              </a:rPr>
              <a:t>viaggi “intermedi” di ritorno in Italia dei tirocinanti durante il periodo di tirocinio saranno ammissibili sono il questi casi:</a:t>
            </a:r>
          </a:p>
          <a:p>
            <a:pPr marL="514350" indent="-514350">
              <a:buAutoNum type="arabicPeriod"/>
            </a:pPr>
            <a:r>
              <a:rPr lang="it-IT" dirty="0" smtClean="0">
                <a:effectLst/>
              </a:rPr>
              <a:t>gravi </a:t>
            </a:r>
            <a:r>
              <a:rPr lang="it-IT" dirty="0">
                <a:effectLst/>
              </a:rPr>
              <a:t>e documentabili motivi familiari o di salute</a:t>
            </a:r>
            <a:r>
              <a:rPr lang="it-IT" dirty="0" smtClean="0">
                <a:effectLst/>
              </a:rPr>
              <a:t>;</a:t>
            </a:r>
          </a:p>
          <a:p>
            <a:pPr marL="514350" indent="-514350">
              <a:buAutoNum type="arabicPeriod"/>
            </a:pPr>
            <a:r>
              <a:rPr lang="it-IT" dirty="0" smtClean="0">
                <a:effectLst/>
              </a:rPr>
              <a:t>necessità </a:t>
            </a:r>
            <a:r>
              <a:rPr lang="it-IT" dirty="0">
                <a:effectLst/>
              </a:rPr>
              <a:t>di effettuare </a:t>
            </a:r>
            <a:r>
              <a:rPr lang="it-IT" dirty="0" smtClean="0">
                <a:effectLst/>
              </a:rPr>
              <a:t>test obbligatori </a:t>
            </a:r>
            <a:r>
              <a:rPr lang="it-IT" dirty="0">
                <a:effectLst/>
              </a:rPr>
              <a:t>di ammissione alle facoltà universitarie (vedi di seguito per la regolamentazione di tali rientri).</a:t>
            </a:r>
          </a:p>
          <a:p>
            <a:pPr marL="0" indent="0">
              <a:buNone/>
            </a:pPr>
            <a:r>
              <a:rPr lang="it-IT" dirty="0" smtClean="0">
                <a:solidFill>
                  <a:srgbClr val="FF0000"/>
                </a:solidFill>
                <a:effectLst/>
              </a:rPr>
              <a:t>Qualora </a:t>
            </a:r>
            <a:r>
              <a:rPr lang="it-IT" dirty="0">
                <a:solidFill>
                  <a:srgbClr val="FF0000"/>
                </a:solidFill>
                <a:effectLst/>
              </a:rPr>
              <a:t>il borsista rientri in Italia nonostante il divieto e per motivi differenti da quelli sopra indicati, l’Istituto potrà optare per la </a:t>
            </a:r>
            <a:r>
              <a:rPr lang="it-IT" dirty="0" smtClean="0">
                <a:solidFill>
                  <a:srgbClr val="FF0000"/>
                </a:solidFill>
                <a:effectLst/>
              </a:rPr>
              <a:t>richiesta di restituzione dell’intero importo della borsa erogato.</a:t>
            </a:r>
            <a:endParaRPr lang="it-IT" dirty="0">
              <a:solidFill>
                <a:srgbClr val="FF0000"/>
              </a:solidFill>
              <a:effectLst/>
            </a:endParaRPr>
          </a:p>
          <a:p>
            <a:pPr marL="0" indent="0">
              <a:buNone/>
            </a:pPr>
            <a:endParaRPr lang="it-IT" dirty="0"/>
          </a:p>
        </p:txBody>
      </p:sp>
    </p:spTree>
    <p:extLst>
      <p:ext uri="{BB962C8B-B14F-4D97-AF65-F5344CB8AC3E}">
        <p14:creationId xmlns:p14="http://schemas.microsoft.com/office/powerpoint/2010/main" xmlns="" val="295609422"/>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rot="-4500000">
            <a:off x="-1299306" y="3136413"/>
            <a:ext cx="5598653" cy="1605715"/>
          </a:xfrm>
        </p:spPr>
        <p:txBody>
          <a:bodyPr>
            <a:normAutofit fontScale="90000"/>
          </a:bodyPr>
          <a:lstStyle/>
          <a:p>
            <a:r>
              <a:rPr lang="it-IT" b="1" dirty="0" smtClean="0">
                <a:solidFill>
                  <a:srgbClr val="FFFF00"/>
                </a:solidFill>
              </a:rPr>
              <a:t>RIENTRI PER I TEST UNIVERSITARI</a:t>
            </a:r>
            <a:endParaRPr lang="it-IT" b="1" dirty="0">
              <a:solidFill>
                <a:srgbClr val="FFFF00"/>
              </a:solidFill>
            </a:endParaRPr>
          </a:p>
        </p:txBody>
      </p:sp>
      <p:sp>
        <p:nvSpPr>
          <p:cNvPr id="3" name="Segnaposto contenuto 2"/>
          <p:cNvSpPr>
            <a:spLocks noGrp="1"/>
          </p:cNvSpPr>
          <p:nvPr>
            <p:ph idx="1"/>
          </p:nvPr>
        </p:nvSpPr>
        <p:spPr>
          <a:xfrm>
            <a:off x="3479028" y="1"/>
            <a:ext cx="5882625" cy="6851008"/>
          </a:xfrm>
        </p:spPr>
        <p:txBody>
          <a:bodyPr>
            <a:noAutofit/>
          </a:bodyPr>
          <a:lstStyle/>
          <a:p>
            <a:pPr marL="0" lvl="0" indent="0">
              <a:buNone/>
            </a:pPr>
            <a:r>
              <a:rPr lang="it-IT" sz="2000" dirty="0">
                <a:solidFill>
                  <a:srgbClr val="FF0000"/>
                </a:solidFill>
                <a:effectLst/>
              </a:rPr>
              <a:t>Sarà ammesso un solo viaggio di rientro per test universitari </a:t>
            </a:r>
            <a:r>
              <a:rPr lang="it-IT" sz="2000" dirty="0">
                <a:effectLst/>
              </a:rPr>
              <a:t>per ciascun borsista</a:t>
            </a:r>
            <a:r>
              <a:rPr lang="it-IT" sz="2000" dirty="0" smtClean="0">
                <a:effectLst/>
              </a:rPr>
              <a:t>;</a:t>
            </a:r>
          </a:p>
          <a:p>
            <a:pPr marL="0" lvl="0" indent="0">
              <a:buNone/>
            </a:pPr>
            <a:r>
              <a:rPr lang="it-IT" sz="2000" dirty="0" smtClean="0">
                <a:effectLst/>
              </a:rPr>
              <a:t>Il rientro dovrà essere necessario e inevitabile</a:t>
            </a:r>
          </a:p>
          <a:p>
            <a:pPr marL="0" lvl="0" indent="0">
              <a:buNone/>
            </a:pPr>
            <a:r>
              <a:rPr lang="it-IT" sz="2000" dirty="0" smtClean="0">
                <a:effectLst/>
              </a:rPr>
              <a:t>Limitato allo stretto necessario</a:t>
            </a:r>
          </a:p>
          <a:p>
            <a:pPr marL="0" lvl="0" indent="0">
              <a:buNone/>
            </a:pPr>
            <a:r>
              <a:rPr lang="it-IT" sz="2000" dirty="0" smtClean="0">
                <a:solidFill>
                  <a:srgbClr val="FF0000"/>
                </a:solidFill>
                <a:effectLst/>
              </a:rPr>
              <a:t>Non è previsto alcun rimborso </a:t>
            </a:r>
            <a:r>
              <a:rPr lang="it-IT" sz="2000" dirty="0" smtClean="0">
                <a:effectLst/>
              </a:rPr>
              <a:t>a carico del progetto</a:t>
            </a:r>
          </a:p>
          <a:p>
            <a:pPr marL="0" lvl="0" indent="0">
              <a:buNone/>
            </a:pPr>
            <a:endParaRPr lang="it-IT" sz="2000" dirty="0">
              <a:effectLst/>
            </a:endParaRPr>
          </a:p>
          <a:p>
            <a:pPr marL="0" indent="0">
              <a:buNone/>
            </a:pPr>
            <a:r>
              <a:rPr lang="it-IT" sz="2000" dirty="0" smtClean="0">
                <a:effectLst/>
              </a:rPr>
              <a:t>L’Istituto </a:t>
            </a:r>
            <a:r>
              <a:rPr lang="it-IT" sz="2000" dirty="0">
                <a:effectLst/>
              </a:rPr>
              <a:t>dovrà conservare </a:t>
            </a:r>
            <a:r>
              <a:rPr lang="it-IT" sz="2000" dirty="0">
                <a:solidFill>
                  <a:srgbClr val="FF0000"/>
                </a:solidFill>
                <a:effectLst/>
              </a:rPr>
              <a:t>documentazione relativa al sostenimento del test di ammissione</a:t>
            </a:r>
            <a:r>
              <a:rPr lang="it-IT" sz="2000" dirty="0" smtClean="0">
                <a:effectLst/>
              </a:rPr>
              <a:t>., che deve essere prodotta dallo studente.</a:t>
            </a:r>
          </a:p>
          <a:p>
            <a:pPr marL="0" lvl="0" indent="0">
              <a:buNone/>
            </a:pPr>
            <a:r>
              <a:rPr lang="it-IT" sz="2000" dirty="0" smtClean="0">
                <a:solidFill>
                  <a:srgbClr val="FF0000"/>
                </a:solidFill>
                <a:effectLst/>
              </a:rPr>
              <a:t>Occorre che lo studente si informi </a:t>
            </a:r>
            <a:r>
              <a:rPr lang="it-IT" sz="2000" dirty="0" smtClean="0">
                <a:effectLst/>
              </a:rPr>
              <a:t>informarsi </a:t>
            </a:r>
            <a:r>
              <a:rPr lang="it-IT" sz="2000" dirty="0">
                <a:effectLst/>
              </a:rPr>
              <a:t>appena possibile </a:t>
            </a:r>
            <a:r>
              <a:rPr lang="it-IT" sz="2000" dirty="0" smtClean="0">
                <a:solidFill>
                  <a:srgbClr val="FF0000"/>
                </a:solidFill>
                <a:effectLst/>
              </a:rPr>
              <a:t>sull’effettiva </a:t>
            </a:r>
            <a:r>
              <a:rPr lang="it-IT" sz="2000" dirty="0">
                <a:solidFill>
                  <a:srgbClr val="FF0000"/>
                </a:solidFill>
                <a:effectLst/>
              </a:rPr>
              <a:t>obbligatorietà dei test </a:t>
            </a:r>
            <a:r>
              <a:rPr lang="it-IT" sz="2000" dirty="0">
                <a:effectLst/>
              </a:rPr>
              <a:t>per le facoltà di interesse degli studenti, dell’eventuale </a:t>
            </a:r>
            <a:r>
              <a:rPr lang="it-IT" sz="2000" dirty="0">
                <a:solidFill>
                  <a:srgbClr val="FF0000"/>
                </a:solidFill>
                <a:effectLst/>
              </a:rPr>
              <a:t>possibilità di sostenere un </a:t>
            </a:r>
            <a:r>
              <a:rPr lang="it-IT" sz="2000" dirty="0" err="1">
                <a:solidFill>
                  <a:srgbClr val="FF0000"/>
                </a:solidFill>
                <a:effectLst/>
              </a:rPr>
              <a:t>pre-test</a:t>
            </a:r>
            <a:r>
              <a:rPr lang="it-IT" sz="2000" dirty="0">
                <a:solidFill>
                  <a:srgbClr val="FF0000"/>
                </a:solidFill>
                <a:effectLst/>
              </a:rPr>
              <a:t> </a:t>
            </a:r>
            <a:r>
              <a:rPr lang="it-IT" sz="2000" dirty="0">
                <a:effectLst/>
              </a:rPr>
              <a:t>prima di partire per il soggiorno all’estero, </a:t>
            </a:r>
            <a:r>
              <a:rPr lang="it-IT" sz="2000" dirty="0">
                <a:solidFill>
                  <a:srgbClr val="FF0000"/>
                </a:solidFill>
                <a:effectLst/>
              </a:rPr>
              <a:t>dell’eventuale possibilità di ottenere l’esonero dal test </a:t>
            </a:r>
            <a:r>
              <a:rPr lang="it-IT" sz="2000" dirty="0">
                <a:effectLst/>
              </a:rPr>
              <a:t>mediante una richiesta ufficiale dell’Istituto scolastico alla facoltà</a:t>
            </a:r>
            <a:r>
              <a:rPr lang="it-IT" sz="2000" dirty="0" smtClean="0">
                <a:effectLst/>
              </a:rPr>
              <a:t>;</a:t>
            </a:r>
            <a:endParaRPr lang="it-IT" sz="2000" dirty="0">
              <a:effectLst/>
            </a:endParaRPr>
          </a:p>
        </p:txBody>
      </p:sp>
    </p:spTree>
    <p:extLst>
      <p:ext uri="{BB962C8B-B14F-4D97-AF65-F5344CB8AC3E}">
        <p14:creationId xmlns:p14="http://schemas.microsoft.com/office/powerpoint/2010/main" xmlns="" val="4294772325"/>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solidFill>
                  <a:srgbClr val="FFFF00"/>
                </a:solidFill>
              </a:rPr>
              <a:t>E OBBLIGO DI FREQUENZA</a:t>
            </a:r>
            <a:endParaRPr lang="it-IT" dirty="0"/>
          </a:p>
        </p:txBody>
      </p:sp>
      <p:sp>
        <p:nvSpPr>
          <p:cNvPr id="3" name="Segnaposto contenuto 2"/>
          <p:cNvSpPr>
            <a:spLocks noGrp="1"/>
          </p:cNvSpPr>
          <p:nvPr>
            <p:ph idx="1"/>
          </p:nvPr>
        </p:nvSpPr>
        <p:spPr>
          <a:xfrm>
            <a:off x="3479028" y="737529"/>
            <a:ext cx="5390985" cy="6120471"/>
          </a:xfrm>
        </p:spPr>
        <p:txBody>
          <a:bodyPr>
            <a:normAutofit fontScale="85000" lnSpcReduction="20000"/>
          </a:bodyPr>
          <a:lstStyle/>
          <a:p>
            <a:pPr marL="0" indent="0">
              <a:buNone/>
            </a:pPr>
            <a:r>
              <a:rPr lang="it-IT" dirty="0" smtClean="0">
                <a:solidFill>
                  <a:srgbClr val="FF0000"/>
                </a:solidFill>
                <a:effectLst/>
              </a:rPr>
              <a:t>I neodiplomati DEVONO accertarsi </a:t>
            </a:r>
            <a:r>
              <a:rPr lang="it-IT" dirty="0">
                <a:solidFill>
                  <a:srgbClr val="FF0000"/>
                </a:solidFill>
                <a:effectLst/>
              </a:rPr>
              <a:t>dell’eventuale sussistenza dell’obbligo di frequenza. </a:t>
            </a:r>
            <a:r>
              <a:rPr lang="it-IT" dirty="0">
                <a:effectLst/>
              </a:rPr>
              <a:t>Qualora tale obbligo sussista - e il soggiorno all’estero del neodiplomato comporti l’assenza alle prime lezioni - è bene consigliare gli studenti e le famiglie di </a:t>
            </a:r>
            <a:r>
              <a:rPr lang="it-IT" dirty="0">
                <a:solidFill>
                  <a:srgbClr val="FF0000"/>
                </a:solidFill>
                <a:effectLst/>
              </a:rPr>
              <a:t>contattare l’ateneo</a:t>
            </a:r>
            <a:r>
              <a:rPr lang="it-IT" dirty="0">
                <a:effectLst/>
              </a:rPr>
              <a:t> di riferimento al fine di verificare quali passi possano essere intrapresi. La Fondazione CRT non assicura tuttavia che il soggiorno all’estero nell’ambito del progetto Master dei Talenti possa essere considerata valida giustificazione delle assenze.</a:t>
            </a:r>
          </a:p>
          <a:p>
            <a:pPr marL="0" indent="0">
              <a:buNone/>
            </a:pPr>
            <a:r>
              <a:rPr lang="it-IT" dirty="0">
                <a:effectLst/>
              </a:rPr>
              <a:t>Si fa presente che in ogni caso l’interruzione anticipata del tirocinio per motivi di frequenza universitaria potrà non essere considerata accettabile dalla Fondazione CRT </a:t>
            </a:r>
            <a:endParaRPr lang="it-IT" dirty="0"/>
          </a:p>
        </p:txBody>
      </p:sp>
    </p:spTree>
    <p:extLst>
      <p:ext uri="{BB962C8B-B14F-4D97-AF65-F5344CB8AC3E}">
        <p14:creationId xmlns:p14="http://schemas.microsoft.com/office/powerpoint/2010/main" xmlns="" val="3709556102"/>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rot="-4500000">
            <a:off x="-1639439" y="2307063"/>
            <a:ext cx="6397622" cy="2469065"/>
          </a:xfrm>
        </p:spPr>
        <p:txBody>
          <a:bodyPr>
            <a:normAutofit/>
          </a:bodyPr>
          <a:lstStyle/>
          <a:p>
            <a:r>
              <a:rPr lang="it-IT" b="1" dirty="0" smtClean="0">
                <a:solidFill>
                  <a:srgbClr val="FFFF00"/>
                </a:solidFill>
              </a:rPr>
              <a:t>MANCATA PARTENZA -  INTERRUZIONE ANTICIPATA</a:t>
            </a:r>
            <a:endParaRPr lang="it-IT" b="1" dirty="0">
              <a:solidFill>
                <a:srgbClr val="FFFF00"/>
              </a:solidFill>
            </a:endParaRPr>
          </a:p>
        </p:txBody>
      </p:sp>
      <p:sp>
        <p:nvSpPr>
          <p:cNvPr id="3" name="Segnaposto contenuto 2"/>
          <p:cNvSpPr>
            <a:spLocks noGrp="1"/>
          </p:cNvSpPr>
          <p:nvPr>
            <p:ph idx="1"/>
          </p:nvPr>
        </p:nvSpPr>
        <p:spPr>
          <a:xfrm>
            <a:off x="3479028" y="959716"/>
            <a:ext cx="4658735" cy="5077623"/>
          </a:xfrm>
        </p:spPr>
        <p:txBody>
          <a:bodyPr/>
          <a:lstStyle/>
          <a:p>
            <a:pPr marL="0" indent="0">
              <a:buNone/>
            </a:pPr>
            <a:r>
              <a:rPr lang="it-IT" dirty="0" smtClean="0"/>
              <a:t>In caso di mancata partenza non verrà restituita la cauzione.</a:t>
            </a:r>
          </a:p>
          <a:p>
            <a:pPr marL="0" indent="0">
              <a:buNone/>
            </a:pPr>
            <a:r>
              <a:rPr lang="it-IT" dirty="0" smtClean="0"/>
              <a:t>In caso di rientro anticipato verrà richiesta la restituzione dell’importo erogato.</a:t>
            </a:r>
            <a:endParaRPr lang="it-IT" dirty="0"/>
          </a:p>
        </p:txBody>
      </p:sp>
    </p:spTree>
    <p:extLst>
      <p:ext uri="{BB962C8B-B14F-4D97-AF65-F5344CB8AC3E}">
        <p14:creationId xmlns:p14="http://schemas.microsoft.com/office/powerpoint/2010/main" xmlns="" val="1246086100"/>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rot="-4500000">
            <a:off x="-1058095" y="2655658"/>
            <a:ext cx="5064953" cy="1695631"/>
          </a:xfrm>
        </p:spPr>
        <p:txBody>
          <a:bodyPr>
            <a:normAutofit fontScale="90000"/>
          </a:bodyPr>
          <a:lstStyle/>
          <a:p>
            <a:r>
              <a:rPr lang="it-IT" b="1" dirty="0" smtClean="0">
                <a:solidFill>
                  <a:srgbClr val="FFFF00"/>
                </a:solidFill>
              </a:rPr>
              <a:t>OBBLIGHI DI COMUNICAZIONE</a:t>
            </a:r>
            <a:endParaRPr lang="it-IT" b="1" dirty="0">
              <a:solidFill>
                <a:srgbClr val="FFFF00"/>
              </a:solidFill>
            </a:endParaRPr>
          </a:p>
        </p:txBody>
      </p:sp>
      <p:sp>
        <p:nvSpPr>
          <p:cNvPr id="3" name="Segnaposto contenuto 2"/>
          <p:cNvSpPr>
            <a:spLocks noGrp="1"/>
          </p:cNvSpPr>
          <p:nvPr>
            <p:ph idx="1"/>
          </p:nvPr>
        </p:nvSpPr>
        <p:spPr>
          <a:xfrm>
            <a:off x="3728272" y="471200"/>
            <a:ext cx="5162225" cy="6166566"/>
          </a:xfrm>
        </p:spPr>
        <p:txBody>
          <a:bodyPr>
            <a:normAutofit fontScale="92500"/>
          </a:bodyPr>
          <a:lstStyle/>
          <a:p>
            <a:pPr marL="0" indent="0">
              <a:buNone/>
            </a:pPr>
            <a:r>
              <a:rPr lang="it-IT" dirty="0" smtClean="0">
                <a:solidFill>
                  <a:srgbClr val="FF0000"/>
                </a:solidFill>
              </a:rPr>
              <a:t>Gli stagisti sono tenuti al loro arrivo e ogni settimana durante l’esperienza di stage a contattare il docente tutor via mail </a:t>
            </a:r>
            <a:r>
              <a:rPr lang="it-IT" dirty="0" smtClean="0"/>
              <a:t>per informarlo dell’andamento dell’esperienza e di eventuali criticità.</a:t>
            </a:r>
          </a:p>
          <a:p>
            <a:pPr marL="0" indent="0">
              <a:buNone/>
            </a:pPr>
            <a:r>
              <a:rPr lang="it-IT" dirty="0" smtClean="0">
                <a:solidFill>
                  <a:srgbClr val="FF0000"/>
                </a:solidFill>
              </a:rPr>
              <a:t>Eventuali problematiche devono essere tempestivamente comunicate in ogni momento via mail o sms al tutor</a:t>
            </a:r>
            <a:r>
              <a:rPr lang="it-IT" dirty="0" smtClean="0"/>
              <a:t>, al fine di consentire alla scuola di contattare il partner estero e cercare opportune soluzioni.</a:t>
            </a:r>
            <a:endParaRPr lang="it-IT" dirty="0"/>
          </a:p>
        </p:txBody>
      </p:sp>
    </p:spTree>
    <p:extLst>
      <p:ext uri="{BB962C8B-B14F-4D97-AF65-F5344CB8AC3E}">
        <p14:creationId xmlns:p14="http://schemas.microsoft.com/office/powerpoint/2010/main" xmlns="" val="1559796491"/>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solidFill>
                  <a:srgbClr val="FFFF00"/>
                </a:solidFill>
              </a:rPr>
              <a:t>URGENZE E NUMERI DI EMERGENZA</a:t>
            </a:r>
            <a:endParaRPr lang="it-IT" b="1" dirty="0">
              <a:solidFill>
                <a:srgbClr val="FFFF00"/>
              </a:solidFill>
            </a:endParaRPr>
          </a:p>
        </p:txBody>
      </p:sp>
      <p:sp>
        <p:nvSpPr>
          <p:cNvPr id="3" name="Segnaposto contenuto 2"/>
          <p:cNvSpPr>
            <a:spLocks noGrp="1"/>
          </p:cNvSpPr>
          <p:nvPr>
            <p:ph idx="1"/>
          </p:nvPr>
        </p:nvSpPr>
        <p:spPr>
          <a:xfrm>
            <a:off x="4199429" y="368765"/>
            <a:ext cx="5077947" cy="6360213"/>
          </a:xfrm>
        </p:spPr>
        <p:txBody>
          <a:bodyPr/>
          <a:lstStyle/>
          <a:p>
            <a:pPr marL="0" indent="0">
              <a:buNone/>
            </a:pPr>
            <a:r>
              <a:rPr lang="it-IT" dirty="0" smtClean="0">
                <a:solidFill>
                  <a:srgbClr val="FF0000"/>
                </a:solidFill>
              </a:rPr>
              <a:t>Gli studenti avranno a loro disposizione un numero di emergenza attivo 24h su 24 </a:t>
            </a:r>
            <a:r>
              <a:rPr lang="it-IT" dirty="0" smtClean="0"/>
              <a:t>ed un </a:t>
            </a:r>
            <a:r>
              <a:rPr lang="it-IT" dirty="0" smtClean="0">
                <a:solidFill>
                  <a:srgbClr val="FF0000"/>
                </a:solidFill>
              </a:rPr>
              <a:t>tutor del partner </a:t>
            </a:r>
            <a:r>
              <a:rPr lang="it-IT" dirty="0" smtClean="0"/>
              <a:t>estero che li seguirà costantemente ed al quale si affiancherà un </a:t>
            </a:r>
            <a:r>
              <a:rPr lang="it-IT" dirty="0" smtClean="0">
                <a:solidFill>
                  <a:srgbClr val="FF0000"/>
                </a:solidFill>
              </a:rPr>
              <a:t>tutor aziendale</a:t>
            </a:r>
            <a:r>
              <a:rPr lang="it-IT" dirty="0" smtClean="0"/>
              <a:t>.</a:t>
            </a:r>
          </a:p>
          <a:p>
            <a:pPr marL="0" indent="0">
              <a:buNone/>
            </a:pPr>
            <a:r>
              <a:rPr lang="it-IT" dirty="0" smtClean="0"/>
              <a:t>Potranno altresì comunicare con le </a:t>
            </a:r>
            <a:r>
              <a:rPr lang="it-IT" dirty="0" smtClean="0">
                <a:solidFill>
                  <a:srgbClr val="FF0000"/>
                </a:solidFill>
              </a:rPr>
              <a:t>docenti tutor </a:t>
            </a:r>
            <a:r>
              <a:rPr lang="it-IT" dirty="0" smtClean="0"/>
              <a:t>della scuola per telefono o via mail.</a:t>
            </a:r>
            <a:endParaRPr lang="it-IT" dirty="0"/>
          </a:p>
        </p:txBody>
      </p:sp>
    </p:spTree>
    <p:extLst>
      <p:ext uri="{BB962C8B-B14F-4D97-AF65-F5344CB8AC3E}">
        <p14:creationId xmlns:p14="http://schemas.microsoft.com/office/powerpoint/2010/main" xmlns="" val="1770544877"/>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rot="-4500000">
            <a:off x="-1105550" y="2921988"/>
            <a:ext cx="5064953" cy="1695631"/>
          </a:xfrm>
        </p:spPr>
        <p:txBody>
          <a:bodyPr/>
          <a:lstStyle/>
          <a:p>
            <a:r>
              <a:rPr lang="it-IT" b="1" dirty="0" smtClean="0">
                <a:solidFill>
                  <a:srgbClr val="FFFF00"/>
                </a:solidFill>
              </a:rPr>
              <a:t>AL RIENTRO IN ITALIA</a:t>
            </a:r>
            <a:endParaRPr lang="it-IT" b="1" dirty="0">
              <a:solidFill>
                <a:srgbClr val="FFFF00"/>
              </a:solidFill>
            </a:endParaRPr>
          </a:p>
        </p:txBody>
      </p:sp>
      <p:sp>
        <p:nvSpPr>
          <p:cNvPr id="3" name="Segnaposto contenuto 2"/>
          <p:cNvSpPr>
            <a:spLocks noGrp="1"/>
          </p:cNvSpPr>
          <p:nvPr>
            <p:ph idx="1"/>
          </p:nvPr>
        </p:nvSpPr>
        <p:spPr/>
        <p:txBody>
          <a:bodyPr>
            <a:normAutofit fontScale="77500" lnSpcReduction="20000"/>
          </a:bodyPr>
          <a:lstStyle/>
          <a:p>
            <a:pPr marL="0" indent="0">
              <a:buNone/>
            </a:pPr>
            <a:r>
              <a:rPr lang="it-IT" dirty="0" smtClean="0"/>
              <a:t>Consegna al tutor scolastico della seguente documentazione:</a:t>
            </a:r>
          </a:p>
          <a:p>
            <a:pPr marL="0" indent="0">
              <a:buNone/>
            </a:pPr>
            <a:r>
              <a:rPr lang="it-IT" dirty="0" smtClean="0"/>
              <a:t>-tabella e documento di rendicontazione delle spese ammissibili + scontrini, biglietti e fatture</a:t>
            </a:r>
          </a:p>
          <a:p>
            <a:pPr marL="0" indent="0">
              <a:buNone/>
            </a:pPr>
            <a:r>
              <a:rPr lang="it-IT" dirty="0" smtClean="0"/>
              <a:t>-relazione finale</a:t>
            </a:r>
          </a:p>
          <a:p>
            <a:pPr marL="0" indent="0">
              <a:buNone/>
            </a:pPr>
            <a:r>
              <a:rPr lang="it-IT" dirty="0" smtClean="0"/>
              <a:t>-relazione del datore di lavoro su carta intestata dell’azienda</a:t>
            </a:r>
          </a:p>
          <a:p>
            <a:pPr marL="0" indent="0">
              <a:buNone/>
            </a:pPr>
            <a:r>
              <a:rPr lang="it-IT" dirty="0" smtClean="0"/>
              <a:t>-documentazione fotografica dell’esperienza</a:t>
            </a:r>
          </a:p>
          <a:p>
            <a:pPr marL="0" indent="0">
              <a:buNone/>
            </a:pPr>
            <a:r>
              <a:rPr lang="it-IT" dirty="0" smtClean="0"/>
              <a:t>Gli studenti dovranno inoltre compilare un questionario on </a:t>
            </a:r>
            <a:r>
              <a:rPr lang="it-IT" dirty="0" err="1" smtClean="0"/>
              <a:t>line</a:t>
            </a:r>
            <a:r>
              <a:rPr lang="it-IT" dirty="0" smtClean="0"/>
              <a:t> prima della partenza ed uno all’arrivo</a:t>
            </a:r>
          </a:p>
          <a:p>
            <a:pPr marL="0" indent="0">
              <a:buNone/>
            </a:pPr>
            <a:endParaRPr lang="it-IT" dirty="0"/>
          </a:p>
        </p:txBody>
      </p:sp>
    </p:spTree>
    <p:extLst>
      <p:ext uri="{BB962C8B-B14F-4D97-AF65-F5344CB8AC3E}">
        <p14:creationId xmlns:p14="http://schemas.microsoft.com/office/powerpoint/2010/main" xmlns="" val="9505310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rot="900000">
            <a:off x="3904224" y="639869"/>
            <a:ext cx="4827417" cy="5764306"/>
          </a:xfrm>
        </p:spPr>
        <p:txBody>
          <a:bodyPr>
            <a:normAutofit/>
          </a:bodyPr>
          <a:lstStyle/>
          <a:p>
            <a:pPr marL="0" indent="0">
              <a:buNone/>
            </a:pPr>
            <a:r>
              <a:rPr lang="it-IT" sz="4400" dirty="0" smtClean="0">
                <a:solidFill>
                  <a:srgbClr val="FFFF00"/>
                </a:solidFill>
              </a:rPr>
              <a:t>BUON VIAGGIO A TUTTI </a:t>
            </a:r>
          </a:p>
          <a:p>
            <a:pPr marL="0" indent="0">
              <a:buNone/>
            </a:pPr>
            <a:r>
              <a:rPr lang="it-IT" sz="4400" dirty="0" smtClean="0">
                <a:solidFill>
                  <a:srgbClr val="FFFF00"/>
                </a:solidFill>
              </a:rPr>
              <a:t>CON L’AUGURIO CHE SIA UN’ESPERIENZA RICCA DI UMANITA’ E DI CONOSCENZE!</a:t>
            </a:r>
            <a:endParaRPr lang="it-IT" sz="4400" dirty="0">
              <a:solidFill>
                <a:srgbClr val="FFFF00"/>
              </a:solidFill>
            </a:endParaRPr>
          </a:p>
        </p:txBody>
      </p:sp>
      <p:pic>
        <p:nvPicPr>
          <p:cNvPr id="4" name="Immagine 3" descr="j0178537.jp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6305" y="286817"/>
            <a:ext cx="3789729" cy="2755935"/>
          </a:xfrm>
          <a:prstGeom prst="rect">
            <a:avLst/>
          </a:prstGeom>
          <a:effectLst>
            <a:glow rad="101600">
              <a:schemeClr val="accent3">
                <a:lumMod val="75000"/>
                <a:alpha val="75000"/>
              </a:schemeClr>
            </a:glow>
          </a:effectLst>
        </p:spPr>
      </p:pic>
    </p:spTree>
    <p:extLst>
      <p:ext uri="{BB962C8B-B14F-4D97-AF65-F5344CB8AC3E}">
        <p14:creationId xmlns:p14="http://schemas.microsoft.com/office/powerpoint/2010/main" xmlns="" val="1584704260"/>
      </p:ext>
    </p:extLst>
  </p:cSld>
  <p:clrMapOvr>
    <a:masterClrMapping/>
  </p:clrMapOvr>
  <p:transition/>
</p:sld>
</file>

<file path=ppt/theme/theme1.xml><?xml version="1.0" encoding="utf-8"?>
<a:theme xmlns:a="http://schemas.openxmlformats.org/drawingml/2006/main" name="Funzionante">
  <a:themeElements>
    <a:clrScheme name="Kilter">
      <a:dk1>
        <a:sysClr val="windowText" lastClr="000000"/>
      </a:dk1>
      <a:lt1>
        <a:sysClr val="window" lastClr="FFFFFF"/>
      </a:lt1>
      <a:dk2>
        <a:srgbClr val="318FC5"/>
      </a:dk2>
      <a:lt2>
        <a:srgbClr val="AEE8FB"/>
      </a:lt2>
      <a:accent1>
        <a:srgbClr val="76C5EF"/>
      </a:accent1>
      <a:accent2>
        <a:srgbClr val="FEA022"/>
      </a:accent2>
      <a:accent3>
        <a:srgbClr val="FF6700"/>
      </a:accent3>
      <a:accent4>
        <a:srgbClr val="70A525"/>
      </a:accent4>
      <a:accent5>
        <a:srgbClr val="A5D848"/>
      </a:accent5>
      <a:accent6>
        <a:srgbClr val="20768C"/>
      </a:accent6>
      <a:hlink>
        <a:srgbClr val="7AB6E8"/>
      </a:hlink>
      <a:folHlink>
        <a:srgbClr val="83B0D3"/>
      </a:folHlink>
    </a:clrScheme>
    <a:fontScheme name="Kilter">
      <a:majorFont>
        <a:latin typeface="Rockwell"/>
        <a:ea typeface=""/>
        <a:cs typeface=""/>
        <a:font script="Grek" typeface="Cambria"/>
        <a:font script="Cyrl" typeface="Cambria"/>
        <a:font script="Jpan" typeface="ＭＳ 明朝"/>
        <a:font script="Hang" typeface="바탕"/>
        <a:font script="Hans" typeface="华文新魏"/>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ＭＳ 明朝"/>
        <a:font script="Hang" typeface="바탕"/>
        <a:font script="Hans" typeface="华文新魏"/>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Kilter">
      <a:fillStyleLst>
        <a:solidFill>
          <a:schemeClr val="phClr"/>
        </a:solidFill>
        <a:gradFill rotWithShape="1">
          <a:gsLst>
            <a:gs pos="0">
              <a:schemeClr val="phClr">
                <a:tint val="14000"/>
                <a:satMod val="180000"/>
                <a:lumMod val="100000"/>
              </a:schemeClr>
            </a:gs>
            <a:gs pos="42000">
              <a:schemeClr val="phClr">
                <a:tint val="40000"/>
                <a:satMod val="160000"/>
                <a:lumMod val="94000"/>
              </a:schemeClr>
            </a:gs>
            <a:gs pos="100000">
              <a:schemeClr val="phClr">
                <a:tint val="94000"/>
                <a:satMod val="140000"/>
              </a:schemeClr>
            </a:gs>
          </a:gsLst>
          <a:lin ang="5160000" scaled="1"/>
        </a:gradFill>
        <a:gradFill rotWithShape="1">
          <a:gsLst>
            <a:gs pos="38000">
              <a:schemeClr val="phClr">
                <a:satMod val="120000"/>
              </a:schemeClr>
            </a:gs>
            <a:gs pos="100000">
              <a:schemeClr val="phClr">
                <a:shade val="60000"/>
                <a:satMod val="180000"/>
                <a:lumMod val="70000"/>
              </a:schemeClr>
            </a:gs>
          </a:gsLst>
          <a:lin ang="4680000" scaled="0"/>
        </a:gradFill>
      </a:fillStyleLst>
      <a:lnStyleLst>
        <a:ln w="12700" cap="flat" cmpd="sng" algn="ctr">
          <a:solidFill>
            <a:schemeClr val="phClr">
              <a:shade val="50000"/>
            </a:schemeClr>
          </a:solidFill>
          <a:prstDash val="solid"/>
        </a:ln>
        <a:ln w="25400" cap="flat" cmpd="sng" algn="ctr">
          <a:solidFill>
            <a:schemeClr val="phClr">
              <a:shade val="75000"/>
              <a:lumMod val="90000"/>
            </a:schemeClr>
          </a:solidFill>
          <a:prstDash val="solid"/>
        </a:ln>
        <a:ln w="38100" cap="flat" cmpd="sng" algn="ctr">
          <a:solidFill>
            <a:schemeClr val="phClr"/>
          </a:solidFill>
          <a:prstDash val="solid"/>
        </a:ln>
      </a:lnStyleLst>
      <a:effectStyleLst>
        <a:effectStyle>
          <a:effectLst>
            <a:outerShdw blurRad="63500" dist="12700" dir="5400000" sx="102000" sy="102000" rotWithShape="0">
              <a:srgbClr val="000000">
                <a:alpha val="20000"/>
              </a:srgbClr>
            </a:outerShdw>
          </a:effectLst>
        </a:effectStyle>
        <a:effectStyle>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a:effectStyle>
        <a:effectStyle>
          <a:effectLst>
            <a:outerShdw blurRad="107950" dist="12700" dir="5040000" rotWithShape="0">
              <a:srgbClr val="000000">
                <a:alpha val="54000"/>
              </a:srgbClr>
            </a:outerShdw>
          </a:effectLst>
          <a:scene3d>
            <a:camera prst="orthographicFront">
              <a:rot lat="0" lon="0" rev="0"/>
            </a:camera>
            <a:lightRig rig="threePt" dir="tl">
              <a:rot lat="0" lon="0" rev="19800000"/>
            </a:lightRig>
          </a:scene3d>
          <a:sp3d prstMaterial="plastic">
            <a:bevelT h="63500" prst="softRound"/>
          </a:sp3d>
        </a:effectStyle>
      </a:effectStyleLst>
      <a:bgFillStyleLst>
        <a:solidFill>
          <a:schemeClr val="phClr"/>
        </a:solidFill>
        <a:gradFill rotWithShape="1">
          <a:gsLst>
            <a:gs pos="0">
              <a:schemeClr val="phClr">
                <a:tint val="95000"/>
                <a:satMod val="140000"/>
                <a:lumMod val="120000"/>
              </a:schemeClr>
            </a:gs>
            <a:gs pos="100000">
              <a:schemeClr val="phClr">
                <a:tint val="95000"/>
                <a:shade val="70000"/>
                <a:satMod val="180000"/>
                <a:lumMod val="82000"/>
              </a:schemeClr>
            </a:gs>
          </a:gsLst>
          <a:path path="circle">
            <a:fillToRect l="25000" t="25000" r="25000" b="25000"/>
          </a:path>
        </a:gradFill>
        <a:gradFill rotWithShape="1">
          <a:gsLst>
            <a:gs pos="0">
              <a:schemeClr val="phClr">
                <a:tint val="94000"/>
                <a:satMod val="140000"/>
                <a:lumMod val="120000"/>
              </a:schemeClr>
            </a:gs>
            <a:gs pos="100000">
              <a:schemeClr val="phClr">
                <a:tint val="97000"/>
                <a:shade val="70000"/>
                <a:satMod val="190000"/>
                <a:lumMod val="72000"/>
              </a:schemeClr>
            </a:gs>
          </a:gsLst>
          <a:path path="circle">
            <a:fillToRect l="50000" t="50000" r="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Funzionante.thmx</Template>
  <TotalTime>209</TotalTime>
  <Words>1045</Words>
  <Application>Microsoft Office PowerPoint</Application>
  <PresentationFormat>Presentazione su schermo (4:3)</PresentationFormat>
  <Paragraphs>76</Paragraphs>
  <Slides>19</Slides>
  <Notes>1</Notes>
  <HiddenSlides>0</HiddenSlides>
  <MMClips>0</MMClips>
  <ScaleCrop>false</ScaleCrop>
  <HeadingPairs>
    <vt:vector size="4" baseType="variant">
      <vt:variant>
        <vt:lpstr>Tema</vt:lpstr>
      </vt:variant>
      <vt:variant>
        <vt:i4>1</vt:i4>
      </vt:variant>
      <vt:variant>
        <vt:lpstr>Titoli diapositive</vt:lpstr>
      </vt:variant>
      <vt:variant>
        <vt:i4>19</vt:i4>
      </vt:variant>
    </vt:vector>
  </HeadingPairs>
  <TitlesOfParts>
    <vt:vector size="20" baseType="lpstr">
      <vt:lpstr>Funzionante</vt:lpstr>
      <vt:lpstr>MASTER DEI TALENTI NEODIPLOMATI 2015</vt:lpstr>
      <vt:lpstr>Evento del 10 giugno</vt:lpstr>
      <vt:lpstr>Diapositiva 3</vt:lpstr>
      <vt:lpstr>ATTIVITA’ PRIMA DELLA PARTENZA </vt:lpstr>
      <vt:lpstr>I TIROCINI ALL’ESTERO</vt:lpstr>
      <vt:lpstr>COSA PORTARE CON Sé</vt:lpstr>
      <vt:lpstr>ASSICURAZIONI</vt:lpstr>
      <vt:lpstr>CAUZIONI</vt:lpstr>
      <vt:lpstr>EROGAZIONE DEL FINANZIAMENTO</vt:lpstr>
      <vt:lpstr>EROGAZIONE DEL FINANZIAMENTO</vt:lpstr>
      <vt:lpstr>SPESE AMMISSIBILI</vt:lpstr>
      <vt:lpstr>RIENTRI IN ITALIA</vt:lpstr>
      <vt:lpstr>RIENTRI PER I TEST UNIVERSITARI</vt:lpstr>
      <vt:lpstr>E OBBLIGO DI FREQUENZA</vt:lpstr>
      <vt:lpstr>MANCATA PARTENZA -  INTERRUZIONE ANTICIPATA</vt:lpstr>
      <vt:lpstr>OBBLIGHI DI COMUNICAZIONE</vt:lpstr>
      <vt:lpstr>URGENZE E NUMERI DI EMERGENZA</vt:lpstr>
      <vt:lpstr>AL RIENTRO IN ITALIA</vt:lpstr>
      <vt:lpstr>Diapositiva 19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DEI TALENTI NEODIPLOMATI 2014</dc:title>
  <dc:creator>chiara povero</dc:creator>
  <cp:lastModifiedBy>Silvia</cp:lastModifiedBy>
  <cp:revision>32</cp:revision>
  <dcterms:created xsi:type="dcterms:W3CDTF">2014-05-12T05:56:29Z</dcterms:created>
  <dcterms:modified xsi:type="dcterms:W3CDTF">2015-05-30T15:45:55Z</dcterms:modified>
</cp:coreProperties>
</file>